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7"/>
  </p:notesMasterIdLst>
  <p:handoutMasterIdLst>
    <p:handoutMasterId r:id="rId8"/>
  </p:handoutMasterIdLst>
  <p:sldIdLst>
    <p:sldId id="2147474448" r:id="rId6"/>
  </p:sldIdLst>
  <p:sldSz cx="12192000" cy="6858000"/>
  <p:notesSz cx="9856788" cy="6797675"/>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4" orient="horz" pos="213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79F3F5-5E13-7AF5-FC6A-68749D81B0AD}" name="Jill Bradford" initials="JB" userId="S::jill.bradford@hexpol.com::63d20ed6-bedf-4d24-a27a-b64fdd7a34c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307F"/>
    <a:srgbClr val="0A1C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47" autoAdjust="0"/>
  </p:normalViewPr>
  <p:slideViewPr>
    <p:cSldViewPr snapToGrid="0" showGuides="1">
      <p:cViewPr varScale="1">
        <p:scale>
          <a:sx n="76" d="100"/>
          <a:sy n="76" d="100"/>
        </p:scale>
        <p:origin x="720" y="96"/>
      </p:cViewPr>
      <p:guideLst>
        <p:guide pos="3840"/>
        <p:guide orient="horz" pos="213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D41D80-A690-B0FB-CF0D-BD64894634C3}"/>
              </a:ext>
            </a:extLst>
          </p:cNvPr>
          <p:cNvSpPr>
            <a:spLocks noGrp="1"/>
          </p:cNvSpPr>
          <p:nvPr>
            <p:ph type="hdr" sz="quarter"/>
          </p:nvPr>
        </p:nvSpPr>
        <p:spPr>
          <a:xfrm>
            <a:off x="0" y="1"/>
            <a:ext cx="4271275" cy="341064"/>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B16611B9-0AF1-2D91-B307-23CCD96DBCAA}"/>
              </a:ext>
            </a:extLst>
          </p:cNvPr>
          <p:cNvSpPr>
            <a:spLocks noGrp="1"/>
          </p:cNvSpPr>
          <p:nvPr>
            <p:ph type="dt" sz="quarter" idx="1"/>
          </p:nvPr>
        </p:nvSpPr>
        <p:spPr>
          <a:xfrm>
            <a:off x="5583232" y="1"/>
            <a:ext cx="4271275" cy="341064"/>
          </a:xfrm>
          <a:prstGeom prst="rect">
            <a:avLst/>
          </a:prstGeom>
        </p:spPr>
        <p:txBody>
          <a:bodyPr vert="horz" lIns="91440" tIns="45720" rIns="91440" bIns="45720" rtlCol="0"/>
          <a:lstStyle>
            <a:lvl1pPr algn="r">
              <a:defRPr sz="1200"/>
            </a:lvl1pPr>
          </a:lstStyle>
          <a:p>
            <a:fld id="{A3F37F49-2168-449A-8498-009E8B524168}" type="datetimeFigureOut">
              <a:rPr lang="en-GB" smtClean="0"/>
              <a:t>15/06/2026</a:t>
            </a:fld>
            <a:endParaRPr lang="en-GB"/>
          </a:p>
        </p:txBody>
      </p:sp>
      <p:sp>
        <p:nvSpPr>
          <p:cNvPr id="4" name="Footer Placeholder 3">
            <a:extLst>
              <a:ext uri="{FF2B5EF4-FFF2-40B4-BE49-F238E27FC236}">
                <a16:creationId xmlns:a16="http://schemas.microsoft.com/office/drawing/2014/main" id="{A4133E1A-835E-F53F-96E0-EB90DD4DE348}"/>
              </a:ext>
            </a:extLst>
          </p:cNvPr>
          <p:cNvSpPr>
            <a:spLocks noGrp="1"/>
          </p:cNvSpPr>
          <p:nvPr>
            <p:ph type="ftr" sz="quarter" idx="2"/>
          </p:nvPr>
        </p:nvSpPr>
        <p:spPr>
          <a:xfrm>
            <a:off x="0" y="6456612"/>
            <a:ext cx="4271275" cy="34106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82A2AF3-C501-3C45-022A-3D950AEF343F}"/>
              </a:ext>
            </a:extLst>
          </p:cNvPr>
          <p:cNvSpPr>
            <a:spLocks noGrp="1"/>
          </p:cNvSpPr>
          <p:nvPr>
            <p:ph type="sldNum" sz="quarter" idx="3"/>
          </p:nvPr>
        </p:nvSpPr>
        <p:spPr>
          <a:xfrm>
            <a:off x="5583232" y="6456612"/>
            <a:ext cx="4271275" cy="341063"/>
          </a:xfrm>
          <a:prstGeom prst="rect">
            <a:avLst/>
          </a:prstGeom>
        </p:spPr>
        <p:txBody>
          <a:bodyPr vert="horz" lIns="91440" tIns="45720" rIns="91440" bIns="45720" rtlCol="0" anchor="b"/>
          <a:lstStyle>
            <a:lvl1pPr algn="r">
              <a:defRPr sz="1200"/>
            </a:lvl1pPr>
          </a:lstStyle>
          <a:p>
            <a:fld id="{F2D55F0B-579D-4302-BB8B-7A907F791340}" type="slidenum">
              <a:rPr lang="en-GB" smtClean="0"/>
              <a:t>‹#›</a:t>
            </a:fld>
            <a:endParaRPr lang="en-GB"/>
          </a:p>
        </p:txBody>
      </p:sp>
    </p:spTree>
    <p:extLst>
      <p:ext uri="{BB962C8B-B14F-4D97-AF65-F5344CB8AC3E}">
        <p14:creationId xmlns:p14="http://schemas.microsoft.com/office/powerpoint/2010/main" val="1901933019"/>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141" userDrawn="1">
          <p15:clr>
            <a:srgbClr val="F26B43"/>
          </p15:clr>
        </p15:guide>
        <p15:guide id="2" pos="3105"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71275" cy="34106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583232" y="1"/>
            <a:ext cx="4271275" cy="341064"/>
          </a:xfrm>
          <a:prstGeom prst="rect">
            <a:avLst/>
          </a:prstGeom>
        </p:spPr>
        <p:txBody>
          <a:bodyPr vert="horz" lIns="91440" tIns="45720" rIns="91440" bIns="45720" rtlCol="0"/>
          <a:lstStyle>
            <a:lvl1pPr algn="r">
              <a:defRPr sz="1200"/>
            </a:lvl1pPr>
          </a:lstStyle>
          <a:p>
            <a:fld id="{A1222198-C720-41D0-9410-6AB77D47F955}" type="datetimeFigureOut">
              <a:rPr lang="en-GB" smtClean="0"/>
              <a:t>15/06/2026</a:t>
            </a:fld>
            <a:endParaRPr lang="en-GB"/>
          </a:p>
        </p:txBody>
      </p:sp>
      <p:sp>
        <p:nvSpPr>
          <p:cNvPr id="4" name="Slide Image Placeholder 3"/>
          <p:cNvSpPr>
            <a:spLocks noGrp="1" noRot="1" noChangeAspect="1"/>
          </p:cNvSpPr>
          <p:nvPr>
            <p:ph type="sldImg" idx="2"/>
          </p:nvPr>
        </p:nvSpPr>
        <p:spPr>
          <a:xfrm>
            <a:off x="2889250" y="849313"/>
            <a:ext cx="4078288" cy="229393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85679" y="3271381"/>
            <a:ext cx="7885430" cy="267658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6456612"/>
            <a:ext cx="4271275" cy="34106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583232" y="6456612"/>
            <a:ext cx="4271275" cy="341063"/>
          </a:xfrm>
          <a:prstGeom prst="rect">
            <a:avLst/>
          </a:prstGeom>
        </p:spPr>
        <p:txBody>
          <a:bodyPr vert="horz" lIns="91440" tIns="45720" rIns="91440" bIns="45720" rtlCol="0" anchor="b"/>
          <a:lstStyle>
            <a:lvl1pPr algn="r">
              <a:defRPr sz="1200"/>
            </a:lvl1pPr>
          </a:lstStyle>
          <a:p>
            <a:fld id="{BB2909F5-2038-4751-BBC7-3361791CC1A6}" type="slidenum">
              <a:rPr lang="en-GB" smtClean="0"/>
              <a:t>‹#›</a:t>
            </a:fld>
            <a:endParaRPr lang="en-GB"/>
          </a:p>
        </p:txBody>
      </p:sp>
    </p:spTree>
    <p:extLst>
      <p:ext uri="{BB962C8B-B14F-4D97-AF65-F5344CB8AC3E}">
        <p14:creationId xmlns:p14="http://schemas.microsoft.com/office/powerpoint/2010/main" val="2751185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43C33-262F-985C-360D-5FCEC7445857}"/>
              </a:ext>
            </a:extLst>
          </p:cNvPr>
          <p:cNvSpPr>
            <a:spLocks noGrp="1"/>
          </p:cNvSpPr>
          <p:nvPr>
            <p:ph type="ctrTitle"/>
          </p:nvPr>
        </p:nvSpPr>
        <p:spPr>
          <a:xfrm>
            <a:off x="2421466" y="1139298"/>
            <a:ext cx="8271931" cy="2387600"/>
          </a:xfrm>
        </p:spPr>
        <p:txBody>
          <a:bodyPr anchor="t"/>
          <a:lstStyle>
            <a:lvl1pPr algn="l">
              <a:defRPr sz="9999" spc="-80" baseline="0">
                <a:solidFill>
                  <a:schemeClr val="accent1"/>
                </a:solidFill>
              </a:defRPr>
            </a:lvl1pPr>
          </a:lstStyle>
          <a:p>
            <a:r>
              <a:rPr lang="en-US"/>
              <a:t>Click to edit Master title style</a:t>
            </a:r>
            <a:endParaRPr lang="sv-SE"/>
          </a:p>
        </p:txBody>
      </p:sp>
      <p:sp>
        <p:nvSpPr>
          <p:cNvPr id="3" name="Subtitle 2">
            <a:extLst>
              <a:ext uri="{FF2B5EF4-FFF2-40B4-BE49-F238E27FC236}">
                <a16:creationId xmlns:a16="http://schemas.microsoft.com/office/drawing/2014/main" id="{32141999-5720-588F-1FF8-03393404DF17}"/>
              </a:ext>
            </a:extLst>
          </p:cNvPr>
          <p:cNvSpPr>
            <a:spLocks noGrp="1"/>
          </p:cNvSpPr>
          <p:nvPr>
            <p:ph type="subTitle" idx="1"/>
          </p:nvPr>
        </p:nvSpPr>
        <p:spPr>
          <a:xfrm>
            <a:off x="2421467" y="3889905"/>
            <a:ext cx="8271933" cy="1028697"/>
          </a:xfrm>
        </p:spPr>
        <p:txBody>
          <a:bodyPr/>
          <a:lstStyle>
            <a:lvl1pPr marL="0" indent="0" algn="l">
              <a:buNone/>
              <a:defRPr sz="2200" spc="-20" baseline="0">
                <a:solidFill>
                  <a:schemeClr val="accent1"/>
                </a:solidFill>
              </a:defRPr>
            </a:lvl1pPr>
            <a:lvl2pPr marL="457174" indent="0" algn="ctr">
              <a:buNone/>
              <a:defRPr sz="2000"/>
            </a:lvl2pPr>
            <a:lvl3pPr marL="914348" indent="0" algn="ctr">
              <a:buNone/>
              <a:defRPr sz="1800"/>
            </a:lvl3pPr>
            <a:lvl4pPr marL="1371521" indent="0" algn="ctr">
              <a:buNone/>
              <a:defRPr sz="1600"/>
            </a:lvl4pPr>
            <a:lvl5pPr marL="1828695" indent="0" algn="ctr">
              <a:buNone/>
              <a:defRPr sz="1600"/>
            </a:lvl5pPr>
            <a:lvl6pPr marL="2285869" indent="0" algn="ctr">
              <a:buNone/>
              <a:defRPr sz="1600"/>
            </a:lvl6pPr>
            <a:lvl7pPr marL="2743043" indent="0" algn="ctr">
              <a:buNone/>
              <a:defRPr sz="1600"/>
            </a:lvl7pPr>
            <a:lvl8pPr marL="3200217" indent="0" algn="ctr">
              <a:buNone/>
              <a:defRPr sz="1600"/>
            </a:lvl8pPr>
            <a:lvl9pPr marL="3657390" indent="0" algn="ctr">
              <a:buNone/>
              <a:defRPr sz="1600"/>
            </a:lvl9pPr>
          </a:lstStyle>
          <a:p>
            <a:r>
              <a:rPr lang="en-US"/>
              <a:t>Click to edit Master subtitle style</a:t>
            </a:r>
            <a:endParaRPr lang="sv-SE"/>
          </a:p>
        </p:txBody>
      </p:sp>
      <p:sp>
        <p:nvSpPr>
          <p:cNvPr id="10" name="Text Placeholder 9">
            <a:extLst>
              <a:ext uri="{FF2B5EF4-FFF2-40B4-BE49-F238E27FC236}">
                <a16:creationId xmlns:a16="http://schemas.microsoft.com/office/drawing/2014/main" id="{79F9B072-11CC-ED5D-5254-746AACF5D6DA}"/>
              </a:ext>
            </a:extLst>
          </p:cNvPr>
          <p:cNvSpPr>
            <a:spLocks noGrp="1"/>
          </p:cNvSpPr>
          <p:nvPr>
            <p:ph type="body" sz="quarter" idx="13"/>
          </p:nvPr>
        </p:nvSpPr>
        <p:spPr>
          <a:xfrm>
            <a:off x="2421467" y="5604931"/>
            <a:ext cx="3336925" cy="787400"/>
          </a:xfrm>
        </p:spPr>
        <p:txBody>
          <a:bodyPr/>
          <a:lstStyle>
            <a:lvl1pPr marL="0" indent="0">
              <a:lnSpc>
                <a:spcPct val="100000"/>
              </a:lnSpc>
              <a:spcBef>
                <a:spcPts val="0"/>
              </a:spcBef>
              <a:buNone/>
              <a:defRPr sz="1000">
                <a:solidFill>
                  <a:schemeClr val="accent1"/>
                </a:solidFill>
              </a:defRPr>
            </a:lvl1pPr>
            <a:lvl2pPr marL="457174" indent="0">
              <a:lnSpc>
                <a:spcPct val="90000"/>
              </a:lnSpc>
              <a:buNone/>
              <a:defRPr>
                <a:solidFill>
                  <a:schemeClr val="bg1"/>
                </a:solidFill>
              </a:defRPr>
            </a:lvl2pPr>
            <a:lvl3pPr marL="914348" indent="0">
              <a:lnSpc>
                <a:spcPct val="90000"/>
              </a:lnSpc>
              <a:buNone/>
              <a:defRPr>
                <a:solidFill>
                  <a:schemeClr val="bg1"/>
                </a:solidFill>
              </a:defRPr>
            </a:lvl3pPr>
            <a:lvl4pPr marL="1371521" indent="0">
              <a:lnSpc>
                <a:spcPct val="90000"/>
              </a:lnSpc>
              <a:buNone/>
              <a:defRPr>
                <a:solidFill>
                  <a:schemeClr val="bg1"/>
                </a:solidFill>
              </a:defRPr>
            </a:lvl4pPr>
            <a:lvl5pPr marL="1828695" indent="0">
              <a:lnSpc>
                <a:spcPct val="90000"/>
              </a:lnSpc>
              <a:buNone/>
              <a:defRPr>
                <a:solidFill>
                  <a:schemeClr val="bg1"/>
                </a:solidFill>
              </a:defRPr>
            </a:lvl5pPr>
          </a:lstStyle>
          <a:p>
            <a:pPr lvl="0"/>
            <a:r>
              <a:rPr lang="en-US"/>
              <a:t>Click to edit Master text styles</a:t>
            </a:r>
          </a:p>
        </p:txBody>
      </p:sp>
      <p:sp>
        <p:nvSpPr>
          <p:cNvPr id="11" name="Date Placeholder 10">
            <a:extLst>
              <a:ext uri="{FF2B5EF4-FFF2-40B4-BE49-F238E27FC236}">
                <a16:creationId xmlns:a16="http://schemas.microsoft.com/office/drawing/2014/main" id="{35AD5ADA-4F84-6C95-068C-6116B13A50BA}"/>
              </a:ext>
            </a:extLst>
          </p:cNvPr>
          <p:cNvSpPr>
            <a:spLocks noGrp="1"/>
          </p:cNvSpPr>
          <p:nvPr>
            <p:ph type="dt" sz="half" idx="14"/>
          </p:nvPr>
        </p:nvSpPr>
        <p:spPr/>
        <p:txBody>
          <a:bodyPr/>
          <a:lstStyle/>
          <a:p>
            <a:fld id="{B37CF909-C257-4944-817E-7FFB57190CE1}" type="datetime4">
              <a:rPr lang="en-GB" smtClean="0"/>
              <a:t>15 June 2026</a:t>
            </a:fld>
            <a:endParaRPr lang="sv-SE"/>
          </a:p>
        </p:txBody>
      </p:sp>
      <p:sp>
        <p:nvSpPr>
          <p:cNvPr id="12" name="Footer Placeholder 11">
            <a:extLst>
              <a:ext uri="{FF2B5EF4-FFF2-40B4-BE49-F238E27FC236}">
                <a16:creationId xmlns:a16="http://schemas.microsoft.com/office/drawing/2014/main" id="{56DC564C-3058-20A2-B85C-4CD54E642314}"/>
              </a:ext>
            </a:extLst>
          </p:cNvPr>
          <p:cNvSpPr>
            <a:spLocks noGrp="1"/>
          </p:cNvSpPr>
          <p:nvPr>
            <p:ph type="ftr" sz="quarter" idx="15"/>
          </p:nvPr>
        </p:nvSpPr>
        <p:spPr/>
        <p:txBody>
          <a:bodyPr/>
          <a:lstStyle/>
          <a:p>
            <a:endParaRPr lang="sv-SE"/>
          </a:p>
        </p:txBody>
      </p:sp>
      <p:sp>
        <p:nvSpPr>
          <p:cNvPr id="13" name="Slide Number Placeholder 12">
            <a:extLst>
              <a:ext uri="{FF2B5EF4-FFF2-40B4-BE49-F238E27FC236}">
                <a16:creationId xmlns:a16="http://schemas.microsoft.com/office/drawing/2014/main" id="{475D1060-BFCA-2001-D470-A7DA39588786}"/>
              </a:ext>
            </a:extLst>
          </p:cNvPr>
          <p:cNvSpPr>
            <a:spLocks noGrp="1"/>
          </p:cNvSpPr>
          <p:nvPr>
            <p:ph type="sldNum" sz="quarter" idx="16"/>
          </p:nvPr>
        </p:nvSpPr>
        <p:spPr/>
        <p:txBody>
          <a:bodyPr/>
          <a:lstStyle/>
          <a:p>
            <a:fld id="{6E2D78E5-C2D4-4256-8617-2AAEB588B0F5}" type="slidenum">
              <a:rPr lang="sv-SE" smtClean="0"/>
              <a:pPr/>
              <a:t>‹#›</a:t>
            </a:fld>
            <a:endParaRPr lang="sv-SE"/>
          </a:p>
        </p:txBody>
      </p:sp>
      <p:cxnSp>
        <p:nvCxnSpPr>
          <p:cNvPr id="14" name="Straight Connector 13">
            <a:extLst>
              <a:ext uri="{FF2B5EF4-FFF2-40B4-BE49-F238E27FC236}">
                <a16:creationId xmlns:a16="http://schemas.microsoft.com/office/drawing/2014/main" id="{B9136709-3709-A63F-3B3A-16F25AF5B65F}"/>
              </a:ext>
            </a:extLst>
          </p:cNvPr>
          <p:cNvCxnSpPr>
            <a:cxnSpLocks/>
          </p:cNvCxnSpPr>
          <p:nvPr userDrawn="1"/>
        </p:nvCxnSpPr>
        <p:spPr>
          <a:xfrm flipV="1">
            <a:off x="2225142" y="1320800"/>
            <a:ext cx="0" cy="526574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7308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43C33-262F-985C-360D-5FCEC7445857}"/>
              </a:ext>
            </a:extLst>
          </p:cNvPr>
          <p:cNvSpPr>
            <a:spLocks noGrp="1"/>
          </p:cNvSpPr>
          <p:nvPr>
            <p:ph type="ctrTitle"/>
          </p:nvPr>
        </p:nvSpPr>
        <p:spPr>
          <a:xfrm>
            <a:off x="2429933" y="1096962"/>
            <a:ext cx="8271931" cy="2653771"/>
          </a:xfrm>
        </p:spPr>
        <p:txBody>
          <a:bodyPr anchor="t"/>
          <a:lstStyle>
            <a:lvl1pPr algn="l">
              <a:defRPr sz="9999" spc="-80" baseline="0">
                <a:solidFill>
                  <a:schemeClr val="tx1"/>
                </a:solidFill>
              </a:defRPr>
            </a:lvl1pPr>
          </a:lstStyle>
          <a:p>
            <a:r>
              <a:rPr lang="en-US"/>
              <a:t>Click to edit Master title style</a:t>
            </a:r>
            <a:endParaRPr lang="sv-SE"/>
          </a:p>
        </p:txBody>
      </p:sp>
      <p:sp>
        <p:nvSpPr>
          <p:cNvPr id="3" name="Subtitle 2">
            <a:extLst>
              <a:ext uri="{FF2B5EF4-FFF2-40B4-BE49-F238E27FC236}">
                <a16:creationId xmlns:a16="http://schemas.microsoft.com/office/drawing/2014/main" id="{32141999-5720-588F-1FF8-03393404DF17}"/>
              </a:ext>
            </a:extLst>
          </p:cNvPr>
          <p:cNvSpPr>
            <a:spLocks noGrp="1"/>
          </p:cNvSpPr>
          <p:nvPr>
            <p:ph type="subTitle" idx="1"/>
          </p:nvPr>
        </p:nvSpPr>
        <p:spPr>
          <a:xfrm>
            <a:off x="2421467" y="3847570"/>
            <a:ext cx="8271933" cy="1028697"/>
          </a:xfrm>
        </p:spPr>
        <p:txBody>
          <a:bodyPr/>
          <a:lstStyle>
            <a:lvl1pPr marL="0" indent="0" algn="l">
              <a:buNone/>
              <a:defRPr sz="2200" spc="-20" baseline="0">
                <a:solidFill>
                  <a:schemeClr val="tx1"/>
                </a:solidFill>
              </a:defRPr>
            </a:lvl1pPr>
            <a:lvl2pPr marL="457174" indent="0" algn="ctr">
              <a:buNone/>
              <a:defRPr sz="2000"/>
            </a:lvl2pPr>
            <a:lvl3pPr marL="914348" indent="0" algn="ctr">
              <a:buNone/>
              <a:defRPr sz="1800"/>
            </a:lvl3pPr>
            <a:lvl4pPr marL="1371521" indent="0" algn="ctr">
              <a:buNone/>
              <a:defRPr sz="1600"/>
            </a:lvl4pPr>
            <a:lvl5pPr marL="1828695" indent="0" algn="ctr">
              <a:buNone/>
              <a:defRPr sz="1600"/>
            </a:lvl5pPr>
            <a:lvl6pPr marL="2285869" indent="0" algn="ctr">
              <a:buNone/>
              <a:defRPr sz="1600"/>
            </a:lvl6pPr>
            <a:lvl7pPr marL="2743043" indent="0" algn="ctr">
              <a:buNone/>
              <a:defRPr sz="1600"/>
            </a:lvl7pPr>
            <a:lvl8pPr marL="3200217" indent="0" algn="ctr">
              <a:buNone/>
              <a:defRPr sz="1600"/>
            </a:lvl8pPr>
            <a:lvl9pPr marL="3657390" indent="0" algn="ctr">
              <a:buNone/>
              <a:defRPr sz="1600"/>
            </a:lvl9pPr>
          </a:lstStyle>
          <a:p>
            <a:r>
              <a:rPr lang="en-US"/>
              <a:t>Click to edit Master subtitle style</a:t>
            </a:r>
            <a:endParaRPr lang="sv-SE"/>
          </a:p>
        </p:txBody>
      </p:sp>
      <p:sp>
        <p:nvSpPr>
          <p:cNvPr id="10" name="Text Placeholder 9">
            <a:extLst>
              <a:ext uri="{FF2B5EF4-FFF2-40B4-BE49-F238E27FC236}">
                <a16:creationId xmlns:a16="http://schemas.microsoft.com/office/drawing/2014/main" id="{79F9B072-11CC-ED5D-5254-746AACF5D6DA}"/>
              </a:ext>
            </a:extLst>
          </p:cNvPr>
          <p:cNvSpPr>
            <a:spLocks noGrp="1"/>
          </p:cNvSpPr>
          <p:nvPr>
            <p:ph type="body" sz="quarter" idx="13"/>
          </p:nvPr>
        </p:nvSpPr>
        <p:spPr>
          <a:xfrm>
            <a:off x="2421467" y="5604931"/>
            <a:ext cx="3336925" cy="787400"/>
          </a:xfrm>
        </p:spPr>
        <p:txBody>
          <a:bodyPr/>
          <a:lstStyle>
            <a:lvl1pPr marL="0" indent="0">
              <a:lnSpc>
                <a:spcPct val="100000"/>
              </a:lnSpc>
              <a:spcBef>
                <a:spcPts val="0"/>
              </a:spcBef>
              <a:buNone/>
              <a:defRPr sz="1000">
                <a:solidFill>
                  <a:schemeClr val="tx1"/>
                </a:solidFill>
              </a:defRPr>
            </a:lvl1pPr>
            <a:lvl2pPr marL="457174" indent="0">
              <a:lnSpc>
                <a:spcPct val="90000"/>
              </a:lnSpc>
              <a:buNone/>
              <a:defRPr>
                <a:solidFill>
                  <a:schemeClr val="bg1"/>
                </a:solidFill>
              </a:defRPr>
            </a:lvl2pPr>
            <a:lvl3pPr marL="914348" indent="0">
              <a:lnSpc>
                <a:spcPct val="90000"/>
              </a:lnSpc>
              <a:buNone/>
              <a:defRPr>
                <a:solidFill>
                  <a:schemeClr val="bg1"/>
                </a:solidFill>
              </a:defRPr>
            </a:lvl3pPr>
            <a:lvl4pPr marL="1371521" indent="0">
              <a:lnSpc>
                <a:spcPct val="90000"/>
              </a:lnSpc>
              <a:buNone/>
              <a:defRPr>
                <a:solidFill>
                  <a:schemeClr val="bg1"/>
                </a:solidFill>
              </a:defRPr>
            </a:lvl4pPr>
            <a:lvl5pPr marL="1828695" indent="0">
              <a:lnSpc>
                <a:spcPct val="90000"/>
              </a:lnSpc>
              <a:buNone/>
              <a:defRPr>
                <a:solidFill>
                  <a:schemeClr val="bg1"/>
                </a:solidFill>
              </a:defRPr>
            </a:lvl5pPr>
          </a:lstStyle>
          <a:p>
            <a:pPr lvl="0"/>
            <a:r>
              <a:rPr lang="en-US"/>
              <a:t>Click to edit Master text styles</a:t>
            </a:r>
          </a:p>
        </p:txBody>
      </p:sp>
      <p:sp>
        <p:nvSpPr>
          <p:cNvPr id="11" name="Date Placeholder 10">
            <a:extLst>
              <a:ext uri="{FF2B5EF4-FFF2-40B4-BE49-F238E27FC236}">
                <a16:creationId xmlns:a16="http://schemas.microsoft.com/office/drawing/2014/main" id="{35AD5ADA-4F84-6C95-068C-6116B13A50BA}"/>
              </a:ext>
            </a:extLst>
          </p:cNvPr>
          <p:cNvSpPr>
            <a:spLocks noGrp="1"/>
          </p:cNvSpPr>
          <p:nvPr>
            <p:ph type="dt" sz="half" idx="14"/>
          </p:nvPr>
        </p:nvSpPr>
        <p:spPr/>
        <p:txBody>
          <a:bodyPr/>
          <a:lstStyle>
            <a:lvl1pPr algn="l">
              <a:defRPr/>
            </a:lvl1pPr>
          </a:lstStyle>
          <a:p>
            <a:fld id="{D099CCB0-77EB-45D6-A824-AF50EF4D24ED}" type="datetime4">
              <a:rPr lang="en-GB" smtClean="0"/>
              <a:t>15 June 2026</a:t>
            </a:fld>
            <a:endParaRPr lang="sv-SE"/>
          </a:p>
        </p:txBody>
      </p:sp>
      <p:sp>
        <p:nvSpPr>
          <p:cNvPr id="12" name="Footer Placeholder 11">
            <a:extLst>
              <a:ext uri="{FF2B5EF4-FFF2-40B4-BE49-F238E27FC236}">
                <a16:creationId xmlns:a16="http://schemas.microsoft.com/office/drawing/2014/main" id="{56DC564C-3058-20A2-B85C-4CD54E642314}"/>
              </a:ext>
            </a:extLst>
          </p:cNvPr>
          <p:cNvSpPr>
            <a:spLocks noGrp="1"/>
          </p:cNvSpPr>
          <p:nvPr>
            <p:ph type="ftr" sz="quarter" idx="15"/>
          </p:nvPr>
        </p:nvSpPr>
        <p:spPr/>
        <p:txBody>
          <a:bodyPr/>
          <a:lstStyle/>
          <a:p>
            <a:endParaRPr lang="sv-SE"/>
          </a:p>
        </p:txBody>
      </p:sp>
      <p:sp>
        <p:nvSpPr>
          <p:cNvPr id="13" name="Slide Number Placeholder 12">
            <a:extLst>
              <a:ext uri="{FF2B5EF4-FFF2-40B4-BE49-F238E27FC236}">
                <a16:creationId xmlns:a16="http://schemas.microsoft.com/office/drawing/2014/main" id="{475D1060-BFCA-2001-D470-A7DA39588786}"/>
              </a:ext>
            </a:extLst>
          </p:cNvPr>
          <p:cNvSpPr>
            <a:spLocks noGrp="1"/>
          </p:cNvSpPr>
          <p:nvPr>
            <p:ph type="sldNum" sz="quarter" idx="16"/>
          </p:nvPr>
        </p:nvSpPr>
        <p:spPr/>
        <p:txBody>
          <a:bodyPr/>
          <a:lstStyle>
            <a:lvl1pPr algn="ctr">
              <a:defRPr/>
            </a:lvl1pPr>
          </a:lstStyle>
          <a:p>
            <a:pPr algn="ctr"/>
            <a:fld id="{6E2D78E5-C2D4-4256-8617-2AAEB588B0F5}" type="slidenum">
              <a:rPr lang="sv-SE" smtClean="0"/>
              <a:pPr algn="ctr"/>
              <a:t>‹#›</a:t>
            </a:fld>
            <a:endParaRPr lang="sv-SE"/>
          </a:p>
        </p:txBody>
      </p:sp>
      <p:cxnSp>
        <p:nvCxnSpPr>
          <p:cNvPr id="7" name="Straight Connector 6">
            <a:extLst>
              <a:ext uri="{FF2B5EF4-FFF2-40B4-BE49-F238E27FC236}">
                <a16:creationId xmlns:a16="http://schemas.microsoft.com/office/drawing/2014/main" id="{38672128-334D-ED20-83C1-A1D392948DF8}"/>
              </a:ext>
            </a:extLst>
          </p:cNvPr>
          <p:cNvCxnSpPr>
            <a:cxnSpLocks/>
          </p:cNvCxnSpPr>
          <p:nvPr userDrawn="1"/>
        </p:nvCxnSpPr>
        <p:spPr>
          <a:xfrm flipH="1" flipV="1">
            <a:off x="2222819" y="1233488"/>
            <a:ext cx="2324" cy="535305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2570E6D7-F828-6D53-84F8-6B30ECCFEE8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2487996329"/>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dark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43C33-262F-985C-360D-5FCEC7445857}"/>
              </a:ext>
            </a:extLst>
          </p:cNvPr>
          <p:cNvSpPr>
            <a:spLocks noGrp="1"/>
          </p:cNvSpPr>
          <p:nvPr>
            <p:ph type="ctrTitle"/>
          </p:nvPr>
        </p:nvSpPr>
        <p:spPr>
          <a:xfrm>
            <a:off x="2429933" y="1096962"/>
            <a:ext cx="8271931" cy="2653771"/>
          </a:xfrm>
        </p:spPr>
        <p:txBody>
          <a:bodyPr anchor="t"/>
          <a:lstStyle>
            <a:lvl1pPr algn="l">
              <a:defRPr sz="9999" spc="-80" baseline="0">
                <a:solidFill>
                  <a:schemeClr val="tx1"/>
                </a:solidFill>
              </a:defRPr>
            </a:lvl1pPr>
          </a:lstStyle>
          <a:p>
            <a:r>
              <a:rPr lang="en-US"/>
              <a:t>Click to edit Master title style</a:t>
            </a:r>
            <a:endParaRPr lang="sv-SE"/>
          </a:p>
        </p:txBody>
      </p:sp>
      <p:sp>
        <p:nvSpPr>
          <p:cNvPr id="3" name="Subtitle 2">
            <a:extLst>
              <a:ext uri="{FF2B5EF4-FFF2-40B4-BE49-F238E27FC236}">
                <a16:creationId xmlns:a16="http://schemas.microsoft.com/office/drawing/2014/main" id="{32141999-5720-588F-1FF8-03393404DF17}"/>
              </a:ext>
            </a:extLst>
          </p:cNvPr>
          <p:cNvSpPr>
            <a:spLocks noGrp="1"/>
          </p:cNvSpPr>
          <p:nvPr>
            <p:ph type="subTitle" idx="1"/>
          </p:nvPr>
        </p:nvSpPr>
        <p:spPr>
          <a:xfrm>
            <a:off x="2421467" y="3847570"/>
            <a:ext cx="8271933" cy="1028697"/>
          </a:xfrm>
        </p:spPr>
        <p:txBody>
          <a:bodyPr/>
          <a:lstStyle>
            <a:lvl1pPr marL="0" indent="0" algn="l">
              <a:buNone/>
              <a:defRPr sz="2200" spc="-20" baseline="0">
                <a:solidFill>
                  <a:schemeClr val="tx1"/>
                </a:solidFill>
              </a:defRPr>
            </a:lvl1pPr>
            <a:lvl2pPr marL="457174" indent="0" algn="ctr">
              <a:buNone/>
              <a:defRPr sz="2000"/>
            </a:lvl2pPr>
            <a:lvl3pPr marL="914348" indent="0" algn="ctr">
              <a:buNone/>
              <a:defRPr sz="1800"/>
            </a:lvl3pPr>
            <a:lvl4pPr marL="1371521" indent="0" algn="ctr">
              <a:buNone/>
              <a:defRPr sz="1600"/>
            </a:lvl4pPr>
            <a:lvl5pPr marL="1828695" indent="0" algn="ctr">
              <a:buNone/>
              <a:defRPr sz="1600"/>
            </a:lvl5pPr>
            <a:lvl6pPr marL="2285869" indent="0" algn="ctr">
              <a:buNone/>
              <a:defRPr sz="1600"/>
            </a:lvl6pPr>
            <a:lvl7pPr marL="2743043" indent="0" algn="ctr">
              <a:buNone/>
              <a:defRPr sz="1600"/>
            </a:lvl7pPr>
            <a:lvl8pPr marL="3200217" indent="0" algn="ctr">
              <a:buNone/>
              <a:defRPr sz="1600"/>
            </a:lvl8pPr>
            <a:lvl9pPr marL="3657390" indent="0" algn="ctr">
              <a:buNone/>
              <a:defRPr sz="1600"/>
            </a:lvl9pPr>
          </a:lstStyle>
          <a:p>
            <a:r>
              <a:rPr lang="en-US"/>
              <a:t>Click to edit Master subtitle style</a:t>
            </a:r>
            <a:endParaRPr lang="sv-SE"/>
          </a:p>
        </p:txBody>
      </p:sp>
      <p:sp>
        <p:nvSpPr>
          <p:cNvPr id="10" name="Text Placeholder 9">
            <a:extLst>
              <a:ext uri="{FF2B5EF4-FFF2-40B4-BE49-F238E27FC236}">
                <a16:creationId xmlns:a16="http://schemas.microsoft.com/office/drawing/2014/main" id="{79F9B072-11CC-ED5D-5254-746AACF5D6DA}"/>
              </a:ext>
            </a:extLst>
          </p:cNvPr>
          <p:cNvSpPr>
            <a:spLocks noGrp="1"/>
          </p:cNvSpPr>
          <p:nvPr>
            <p:ph type="body" sz="quarter" idx="13"/>
          </p:nvPr>
        </p:nvSpPr>
        <p:spPr>
          <a:xfrm>
            <a:off x="2421467" y="5604931"/>
            <a:ext cx="3336925" cy="787400"/>
          </a:xfrm>
        </p:spPr>
        <p:txBody>
          <a:bodyPr/>
          <a:lstStyle>
            <a:lvl1pPr marL="0" indent="0">
              <a:lnSpc>
                <a:spcPct val="100000"/>
              </a:lnSpc>
              <a:spcBef>
                <a:spcPts val="0"/>
              </a:spcBef>
              <a:buNone/>
              <a:defRPr sz="1000">
                <a:solidFill>
                  <a:schemeClr val="tx1"/>
                </a:solidFill>
              </a:defRPr>
            </a:lvl1pPr>
            <a:lvl2pPr marL="457174" indent="0">
              <a:lnSpc>
                <a:spcPct val="90000"/>
              </a:lnSpc>
              <a:buNone/>
              <a:defRPr>
                <a:solidFill>
                  <a:schemeClr val="bg1"/>
                </a:solidFill>
              </a:defRPr>
            </a:lvl2pPr>
            <a:lvl3pPr marL="914348" indent="0">
              <a:lnSpc>
                <a:spcPct val="90000"/>
              </a:lnSpc>
              <a:buNone/>
              <a:defRPr>
                <a:solidFill>
                  <a:schemeClr val="bg1"/>
                </a:solidFill>
              </a:defRPr>
            </a:lvl3pPr>
            <a:lvl4pPr marL="1371521" indent="0">
              <a:lnSpc>
                <a:spcPct val="90000"/>
              </a:lnSpc>
              <a:buNone/>
              <a:defRPr>
                <a:solidFill>
                  <a:schemeClr val="bg1"/>
                </a:solidFill>
              </a:defRPr>
            </a:lvl4pPr>
            <a:lvl5pPr marL="1828695" indent="0">
              <a:lnSpc>
                <a:spcPct val="90000"/>
              </a:lnSpc>
              <a:buNone/>
              <a:defRPr>
                <a:solidFill>
                  <a:schemeClr val="bg1"/>
                </a:solidFill>
              </a:defRPr>
            </a:lvl5pPr>
          </a:lstStyle>
          <a:p>
            <a:pPr lvl="0"/>
            <a:r>
              <a:rPr lang="en-US"/>
              <a:t>Click to edit Master text styles</a:t>
            </a:r>
          </a:p>
        </p:txBody>
      </p:sp>
      <p:sp>
        <p:nvSpPr>
          <p:cNvPr id="11" name="Date Placeholder 10">
            <a:extLst>
              <a:ext uri="{FF2B5EF4-FFF2-40B4-BE49-F238E27FC236}">
                <a16:creationId xmlns:a16="http://schemas.microsoft.com/office/drawing/2014/main" id="{35AD5ADA-4F84-6C95-068C-6116B13A50BA}"/>
              </a:ext>
            </a:extLst>
          </p:cNvPr>
          <p:cNvSpPr>
            <a:spLocks noGrp="1"/>
          </p:cNvSpPr>
          <p:nvPr>
            <p:ph type="dt" sz="half" idx="14"/>
          </p:nvPr>
        </p:nvSpPr>
        <p:spPr/>
        <p:txBody>
          <a:bodyPr/>
          <a:lstStyle>
            <a:lvl1pPr algn="l">
              <a:defRPr/>
            </a:lvl1pPr>
          </a:lstStyle>
          <a:p>
            <a:fld id="{65A91EB8-9783-4068-8761-9A675FC4514D}" type="datetime4">
              <a:rPr lang="en-GB" smtClean="0"/>
              <a:t>15 June 2026</a:t>
            </a:fld>
            <a:endParaRPr lang="sv-SE"/>
          </a:p>
        </p:txBody>
      </p:sp>
      <p:sp>
        <p:nvSpPr>
          <p:cNvPr id="12" name="Footer Placeholder 11">
            <a:extLst>
              <a:ext uri="{FF2B5EF4-FFF2-40B4-BE49-F238E27FC236}">
                <a16:creationId xmlns:a16="http://schemas.microsoft.com/office/drawing/2014/main" id="{56DC564C-3058-20A2-B85C-4CD54E642314}"/>
              </a:ext>
            </a:extLst>
          </p:cNvPr>
          <p:cNvSpPr>
            <a:spLocks noGrp="1"/>
          </p:cNvSpPr>
          <p:nvPr>
            <p:ph type="ftr" sz="quarter" idx="15"/>
          </p:nvPr>
        </p:nvSpPr>
        <p:spPr/>
        <p:txBody>
          <a:bodyPr/>
          <a:lstStyle/>
          <a:p>
            <a:endParaRPr lang="sv-SE"/>
          </a:p>
        </p:txBody>
      </p:sp>
      <p:sp>
        <p:nvSpPr>
          <p:cNvPr id="13" name="Slide Number Placeholder 12">
            <a:extLst>
              <a:ext uri="{FF2B5EF4-FFF2-40B4-BE49-F238E27FC236}">
                <a16:creationId xmlns:a16="http://schemas.microsoft.com/office/drawing/2014/main" id="{475D1060-BFCA-2001-D470-A7DA39588786}"/>
              </a:ext>
            </a:extLst>
          </p:cNvPr>
          <p:cNvSpPr>
            <a:spLocks noGrp="1"/>
          </p:cNvSpPr>
          <p:nvPr>
            <p:ph type="sldNum" sz="quarter" idx="16"/>
          </p:nvPr>
        </p:nvSpPr>
        <p:spPr/>
        <p:txBody>
          <a:bodyPr/>
          <a:lstStyle>
            <a:lvl1pPr algn="ctr">
              <a:defRPr/>
            </a:lvl1pPr>
          </a:lstStyle>
          <a:p>
            <a:pPr algn="ctr"/>
            <a:fld id="{6E2D78E5-C2D4-4256-8617-2AAEB588B0F5}" type="slidenum">
              <a:rPr lang="sv-SE" smtClean="0"/>
              <a:pPr algn="ctr"/>
              <a:t>‹#›</a:t>
            </a:fld>
            <a:endParaRPr lang="sv-SE"/>
          </a:p>
        </p:txBody>
      </p:sp>
      <p:cxnSp>
        <p:nvCxnSpPr>
          <p:cNvPr id="7" name="Straight Connector 6">
            <a:extLst>
              <a:ext uri="{FF2B5EF4-FFF2-40B4-BE49-F238E27FC236}">
                <a16:creationId xmlns:a16="http://schemas.microsoft.com/office/drawing/2014/main" id="{38672128-334D-ED20-83C1-A1D392948DF8}"/>
              </a:ext>
            </a:extLst>
          </p:cNvPr>
          <p:cNvCxnSpPr>
            <a:cxnSpLocks/>
          </p:cNvCxnSpPr>
          <p:nvPr userDrawn="1"/>
        </p:nvCxnSpPr>
        <p:spPr>
          <a:xfrm flipH="1" flipV="1">
            <a:off x="2222819" y="1233488"/>
            <a:ext cx="2324" cy="535305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2570E6D7-F828-6D53-84F8-6B30ECCFEE8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181386059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43C33-262F-985C-360D-5FCEC7445857}"/>
              </a:ext>
            </a:extLst>
          </p:cNvPr>
          <p:cNvSpPr>
            <a:spLocks noGrp="1"/>
          </p:cNvSpPr>
          <p:nvPr>
            <p:ph type="ctrTitle"/>
          </p:nvPr>
        </p:nvSpPr>
        <p:spPr>
          <a:xfrm>
            <a:off x="2429933" y="1096962"/>
            <a:ext cx="8271931" cy="2653771"/>
          </a:xfrm>
        </p:spPr>
        <p:txBody>
          <a:bodyPr anchor="t"/>
          <a:lstStyle>
            <a:lvl1pPr algn="l">
              <a:defRPr sz="9999" spc="-80" baseline="0">
                <a:solidFill>
                  <a:schemeClr val="accent1"/>
                </a:solidFill>
              </a:defRPr>
            </a:lvl1pPr>
          </a:lstStyle>
          <a:p>
            <a:r>
              <a:rPr lang="en-US"/>
              <a:t>Click to edit Master title style</a:t>
            </a:r>
            <a:endParaRPr lang="sv-SE"/>
          </a:p>
        </p:txBody>
      </p:sp>
      <p:sp>
        <p:nvSpPr>
          <p:cNvPr id="3" name="Subtitle 2">
            <a:extLst>
              <a:ext uri="{FF2B5EF4-FFF2-40B4-BE49-F238E27FC236}">
                <a16:creationId xmlns:a16="http://schemas.microsoft.com/office/drawing/2014/main" id="{32141999-5720-588F-1FF8-03393404DF17}"/>
              </a:ext>
            </a:extLst>
          </p:cNvPr>
          <p:cNvSpPr>
            <a:spLocks noGrp="1"/>
          </p:cNvSpPr>
          <p:nvPr>
            <p:ph type="subTitle" idx="1"/>
          </p:nvPr>
        </p:nvSpPr>
        <p:spPr>
          <a:xfrm>
            <a:off x="2421467" y="3847570"/>
            <a:ext cx="8271933" cy="1028697"/>
          </a:xfrm>
        </p:spPr>
        <p:txBody>
          <a:bodyPr/>
          <a:lstStyle>
            <a:lvl1pPr marL="0" indent="0" algn="l">
              <a:buNone/>
              <a:defRPr sz="2200" spc="-20" baseline="0">
                <a:solidFill>
                  <a:schemeClr val="bg1"/>
                </a:solidFill>
              </a:defRPr>
            </a:lvl1pPr>
            <a:lvl2pPr marL="457174" indent="0" algn="ctr">
              <a:buNone/>
              <a:defRPr sz="2000"/>
            </a:lvl2pPr>
            <a:lvl3pPr marL="914348" indent="0" algn="ctr">
              <a:buNone/>
              <a:defRPr sz="1800"/>
            </a:lvl3pPr>
            <a:lvl4pPr marL="1371521" indent="0" algn="ctr">
              <a:buNone/>
              <a:defRPr sz="1600"/>
            </a:lvl4pPr>
            <a:lvl5pPr marL="1828695" indent="0" algn="ctr">
              <a:buNone/>
              <a:defRPr sz="1600"/>
            </a:lvl5pPr>
            <a:lvl6pPr marL="2285869" indent="0" algn="ctr">
              <a:buNone/>
              <a:defRPr sz="1600"/>
            </a:lvl6pPr>
            <a:lvl7pPr marL="2743043" indent="0" algn="ctr">
              <a:buNone/>
              <a:defRPr sz="1600"/>
            </a:lvl7pPr>
            <a:lvl8pPr marL="3200217" indent="0" algn="ctr">
              <a:buNone/>
              <a:defRPr sz="1600"/>
            </a:lvl8pPr>
            <a:lvl9pPr marL="3657390" indent="0" algn="ctr">
              <a:buNone/>
              <a:defRPr sz="1600"/>
            </a:lvl9pPr>
          </a:lstStyle>
          <a:p>
            <a:r>
              <a:rPr lang="en-US"/>
              <a:t>Click to edit Master subtitle style</a:t>
            </a:r>
            <a:endParaRPr lang="sv-SE"/>
          </a:p>
        </p:txBody>
      </p:sp>
      <p:sp>
        <p:nvSpPr>
          <p:cNvPr id="10" name="Text Placeholder 9">
            <a:extLst>
              <a:ext uri="{FF2B5EF4-FFF2-40B4-BE49-F238E27FC236}">
                <a16:creationId xmlns:a16="http://schemas.microsoft.com/office/drawing/2014/main" id="{79F9B072-11CC-ED5D-5254-746AACF5D6DA}"/>
              </a:ext>
            </a:extLst>
          </p:cNvPr>
          <p:cNvSpPr>
            <a:spLocks noGrp="1"/>
          </p:cNvSpPr>
          <p:nvPr>
            <p:ph type="body" sz="quarter" idx="13"/>
          </p:nvPr>
        </p:nvSpPr>
        <p:spPr>
          <a:xfrm>
            <a:off x="2421467" y="5604931"/>
            <a:ext cx="3336925" cy="787400"/>
          </a:xfrm>
        </p:spPr>
        <p:txBody>
          <a:bodyPr/>
          <a:lstStyle>
            <a:lvl1pPr marL="0" indent="0">
              <a:lnSpc>
                <a:spcPct val="100000"/>
              </a:lnSpc>
              <a:spcBef>
                <a:spcPts val="0"/>
              </a:spcBef>
              <a:buNone/>
              <a:defRPr sz="1000">
                <a:solidFill>
                  <a:schemeClr val="bg1"/>
                </a:solidFill>
              </a:defRPr>
            </a:lvl1pPr>
            <a:lvl2pPr marL="457174" indent="0">
              <a:lnSpc>
                <a:spcPct val="90000"/>
              </a:lnSpc>
              <a:buNone/>
              <a:defRPr>
                <a:solidFill>
                  <a:schemeClr val="bg1"/>
                </a:solidFill>
              </a:defRPr>
            </a:lvl2pPr>
            <a:lvl3pPr marL="914348" indent="0">
              <a:lnSpc>
                <a:spcPct val="90000"/>
              </a:lnSpc>
              <a:buNone/>
              <a:defRPr>
                <a:solidFill>
                  <a:schemeClr val="bg1"/>
                </a:solidFill>
              </a:defRPr>
            </a:lvl3pPr>
            <a:lvl4pPr marL="1371521" indent="0">
              <a:lnSpc>
                <a:spcPct val="90000"/>
              </a:lnSpc>
              <a:buNone/>
              <a:defRPr>
                <a:solidFill>
                  <a:schemeClr val="bg1"/>
                </a:solidFill>
              </a:defRPr>
            </a:lvl4pPr>
            <a:lvl5pPr marL="1828695" indent="0">
              <a:lnSpc>
                <a:spcPct val="90000"/>
              </a:lnSpc>
              <a:buNone/>
              <a:defRPr>
                <a:solidFill>
                  <a:schemeClr val="bg1"/>
                </a:solidFill>
              </a:defRPr>
            </a:lvl5pPr>
          </a:lstStyle>
          <a:p>
            <a:pPr lvl="0"/>
            <a:r>
              <a:rPr lang="en-US"/>
              <a:t>Click to edit Master text styles</a:t>
            </a:r>
          </a:p>
        </p:txBody>
      </p:sp>
      <p:sp>
        <p:nvSpPr>
          <p:cNvPr id="11" name="Date Placeholder 10">
            <a:extLst>
              <a:ext uri="{FF2B5EF4-FFF2-40B4-BE49-F238E27FC236}">
                <a16:creationId xmlns:a16="http://schemas.microsoft.com/office/drawing/2014/main" id="{35AD5ADA-4F84-6C95-068C-6116B13A50BA}"/>
              </a:ext>
            </a:extLst>
          </p:cNvPr>
          <p:cNvSpPr>
            <a:spLocks noGrp="1"/>
          </p:cNvSpPr>
          <p:nvPr>
            <p:ph type="dt" sz="half" idx="14"/>
          </p:nvPr>
        </p:nvSpPr>
        <p:spPr/>
        <p:txBody>
          <a:bodyPr/>
          <a:lstStyle>
            <a:lvl1pPr algn="l">
              <a:defRPr>
                <a:solidFill>
                  <a:schemeClr val="bg1"/>
                </a:solidFill>
              </a:defRPr>
            </a:lvl1pPr>
          </a:lstStyle>
          <a:p>
            <a:fld id="{9DFCD139-71F3-4BC4-8ABC-F3B0CD3A197A}" type="datetime4">
              <a:rPr lang="en-GB" smtClean="0"/>
              <a:t>15 June 2026</a:t>
            </a:fld>
            <a:endParaRPr lang="sv-SE">
              <a:solidFill>
                <a:schemeClr val="bg1"/>
              </a:solidFill>
            </a:endParaRPr>
          </a:p>
        </p:txBody>
      </p:sp>
      <p:sp>
        <p:nvSpPr>
          <p:cNvPr id="12" name="Footer Placeholder 11">
            <a:extLst>
              <a:ext uri="{FF2B5EF4-FFF2-40B4-BE49-F238E27FC236}">
                <a16:creationId xmlns:a16="http://schemas.microsoft.com/office/drawing/2014/main" id="{56DC564C-3058-20A2-B85C-4CD54E642314}"/>
              </a:ext>
            </a:extLst>
          </p:cNvPr>
          <p:cNvSpPr>
            <a:spLocks noGrp="1"/>
          </p:cNvSpPr>
          <p:nvPr>
            <p:ph type="ftr" sz="quarter" idx="15"/>
          </p:nvPr>
        </p:nvSpPr>
        <p:spPr/>
        <p:txBody>
          <a:bodyPr/>
          <a:lstStyle>
            <a:lvl1pPr>
              <a:defRPr>
                <a:solidFill>
                  <a:schemeClr val="bg1"/>
                </a:solidFill>
              </a:defRPr>
            </a:lvl1pPr>
          </a:lstStyle>
          <a:p>
            <a:endParaRPr lang="sv-SE">
              <a:solidFill>
                <a:schemeClr val="bg1"/>
              </a:solidFill>
            </a:endParaRPr>
          </a:p>
        </p:txBody>
      </p:sp>
      <p:sp>
        <p:nvSpPr>
          <p:cNvPr id="13" name="Slide Number Placeholder 12">
            <a:extLst>
              <a:ext uri="{FF2B5EF4-FFF2-40B4-BE49-F238E27FC236}">
                <a16:creationId xmlns:a16="http://schemas.microsoft.com/office/drawing/2014/main" id="{475D1060-BFCA-2001-D470-A7DA39588786}"/>
              </a:ext>
            </a:extLst>
          </p:cNvPr>
          <p:cNvSpPr>
            <a:spLocks noGrp="1"/>
          </p:cNvSpPr>
          <p:nvPr>
            <p:ph type="sldNum" sz="quarter" idx="16"/>
          </p:nvPr>
        </p:nvSpPr>
        <p:spPr/>
        <p:txBody>
          <a:bodyPr/>
          <a:lstStyle>
            <a:lvl1pPr algn="ctr">
              <a:defRPr>
                <a:solidFill>
                  <a:schemeClr val="bg1"/>
                </a:solidFill>
              </a:defRPr>
            </a:lvl1pPr>
          </a:lstStyle>
          <a:p>
            <a:fld id="{6E2D78E5-C2D4-4256-8617-2AAEB588B0F5}" type="slidenum">
              <a:rPr lang="sv-SE" smtClean="0"/>
              <a:pPr/>
              <a:t>‹#›</a:t>
            </a:fld>
            <a:endParaRPr lang="sv-SE">
              <a:solidFill>
                <a:schemeClr val="bg1"/>
              </a:solidFill>
            </a:endParaRPr>
          </a:p>
        </p:txBody>
      </p:sp>
      <p:cxnSp>
        <p:nvCxnSpPr>
          <p:cNvPr id="7" name="Straight Connector 6">
            <a:extLst>
              <a:ext uri="{FF2B5EF4-FFF2-40B4-BE49-F238E27FC236}">
                <a16:creationId xmlns:a16="http://schemas.microsoft.com/office/drawing/2014/main" id="{38672128-334D-ED20-83C1-A1D392948DF8}"/>
              </a:ext>
            </a:extLst>
          </p:cNvPr>
          <p:cNvCxnSpPr>
            <a:cxnSpLocks/>
          </p:cNvCxnSpPr>
          <p:nvPr userDrawn="1"/>
        </p:nvCxnSpPr>
        <p:spPr>
          <a:xfrm flipH="1" flipV="1">
            <a:off x="2222819" y="1233488"/>
            <a:ext cx="2324" cy="5353052"/>
          </a:xfrm>
          <a:prstGeom prst="line">
            <a:avLst/>
          </a:prstGeom>
          <a:ln w="9525">
            <a:solidFill>
              <a:schemeClr val="bg1"/>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2570E6D7-F828-6D53-84F8-6B30ECCFEE8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4268374852"/>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ligh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43C33-262F-985C-360D-5FCEC7445857}"/>
              </a:ext>
            </a:extLst>
          </p:cNvPr>
          <p:cNvSpPr>
            <a:spLocks noGrp="1"/>
          </p:cNvSpPr>
          <p:nvPr>
            <p:ph type="ctrTitle"/>
          </p:nvPr>
        </p:nvSpPr>
        <p:spPr>
          <a:xfrm>
            <a:off x="2429933" y="1096962"/>
            <a:ext cx="8271931" cy="2653771"/>
          </a:xfrm>
        </p:spPr>
        <p:txBody>
          <a:bodyPr anchor="t"/>
          <a:lstStyle>
            <a:lvl1pPr algn="l">
              <a:defRPr sz="9999" spc="-80" baseline="0">
                <a:solidFill>
                  <a:schemeClr val="accent1"/>
                </a:solidFill>
              </a:defRPr>
            </a:lvl1pPr>
          </a:lstStyle>
          <a:p>
            <a:r>
              <a:rPr lang="en-US"/>
              <a:t>Click to edit Master title style</a:t>
            </a:r>
            <a:endParaRPr lang="sv-SE"/>
          </a:p>
        </p:txBody>
      </p:sp>
      <p:sp>
        <p:nvSpPr>
          <p:cNvPr id="3" name="Subtitle 2">
            <a:extLst>
              <a:ext uri="{FF2B5EF4-FFF2-40B4-BE49-F238E27FC236}">
                <a16:creationId xmlns:a16="http://schemas.microsoft.com/office/drawing/2014/main" id="{32141999-5720-588F-1FF8-03393404DF17}"/>
              </a:ext>
            </a:extLst>
          </p:cNvPr>
          <p:cNvSpPr>
            <a:spLocks noGrp="1"/>
          </p:cNvSpPr>
          <p:nvPr>
            <p:ph type="subTitle" idx="1"/>
          </p:nvPr>
        </p:nvSpPr>
        <p:spPr>
          <a:xfrm>
            <a:off x="2421467" y="3847570"/>
            <a:ext cx="8271933" cy="1028697"/>
          </a:xfrm>
        </p:spPr>
        <p:txBody>
          <a:bodyPr/>
          <a:lstStyle>
            <a:lvl1pPr marL="0" indent="0" algn="l">
              <a:buNone/>
              <a:defRPr sz="2200" spc="-20" baseline="0">
                <a:solidFill>
                  <a:schemeClr val="bg1"/>
                </a:solidFill>
              </a:defRPr>
            </a:lvl1pPr>
            <a:lvl2pPr marL="457174" indent="0" algn="ctr">
              <a:buNone/>
              <a:defRPr sz="2000"/>
            </a:lvl2pPr>
            <a:lvl3pPr marL="914348" indent="0" algn="ctr">
              <a:buNone/>
              <a:defRPr sz="1800"/>
            </a:lvl3pPr>
            <a:lvl4pPr marL="1371521" indent="0" algn="ctr">
              <a:buNone/>
              <a:defRPr sz="1600"/>
            </a:lvl4pPr>
            <a:lvl5pPr marL="1828695" indent="0" algn="ctr">
              <a:buNone/>
              <a:defRPr sz="1600"/>
            </a:lvl5pPr>
            <a:lvl6pPr marL="2285869" indent="0" algn="ctr">
              <a:buNone/>
              <a:defRPr sz="1600"/>
            </a:lvl6pPr>
            <a:lvl7pPr marL="2743043" indent="0" algn="ctr">
              <a:buNone/>
              <a:defRPr sz="1600"/>
            </a:lvl7pPr>
            <a:lvl8pPr marL="3200217" indent="0" algn="ctr">
              <a:buNone/>
              <a:defRPr sz="1600"/>
            </a:lvl8pPr>
            <a:lvl9pPr marL="3657390" indent="0" algn="ctr">
              <a:buNone/>
              <a:defRPr sz="1600"/>
            </a:lvl9pPr>
          </a:lstStyle>
          <a:p>
            <a:r>
              <a:rPr lang="en-US"/>
              <a:t>Click to edit Master subtitle style</a:t>
            </a:r>
            <a:endParaRPr lang="sv-SE"/>
          </a:p>
        </p:txBody>
      </p:sp>
      <p:sp>
        <p:nvSpPr>
          <p:cNvPr id="10" name="Text Placeholder 9">
            <a:extLst>
              <a:ext uri="{FF2B5EF4-FFF2-40B4-BE49-F238E27FC236}">
                <a16:creationId xmlns:a16="http://schemas.microsoft.com/office/drawing/2014/main" id="{79F9B072-11CC-ED5D-5254-746AACF5D6DA}"/>
              </a:ext>
            </a:extLst>
          </p:cNvPr>
          <p:cNvSpPr>
            <a:spLocks noGrp="1"/>
          </p:cNvSpPr>
          <p:nvPr>
            <p:ph type="body" sz="quarter" idx="13"/>
          </p:nvPr>
        </p:nvSpPr>
        <p:spPr>
          <a:xfrm>
            <a:off x="2421467" y="5604931"/>
            <a:ext cx="3336925" cy="787400"/>
          </a:xfrm>
        </p:spPr>
        <p:txBody>
          <a:bodyPr/>
          <a:lstStyle>
            <a:lvl1pPr marL="0" indent="0">
              <a:lnSpc>
                <a:spcPct val="100000"/>
              </a:lnSpc>
              <a:spcBef>
                <a:spcPts val="0"/>
              </a:spcBef>
              <a:buNone/>
              <a:defRPr sz="1000">
                <a:solidFill>
                  <a:schemeClr val="bg1"/>
                </a:solidFill>
              </a:defRPr>
            </a:lvl1pPr>
            <a:lvl2pPr marL="457174" indent="0">
              <a:lnSpc>
                <a:spcPct val="90000"/>
              </a:lnSpc>
              <a:buNone/>
              <a:defRPr>
                <a:solidFill>
                  <a:schemeClr val="bg1"/>
                </a:solidFill>
              </a:defRPr>
            </a:lvl2pPr>
            <a:lvl3pPr marL="914348" indent="0">
              <a:lnSpc>
                <a:spcPct val="90000"/>
              </a:lnSpc>
              <a:buNone/>
              <a:defRPr>
                <a:solidFill>
                  <a:schemeClr val="bg1"/>
                </a:solidFill>
              </a:defRPr>
            </a:lvl3pPr>
            <a:lvl4pPr marL="1371521" indent="0">
              <a:lnSpc>
                <a:spcPct val="90000"/>
              </a:lnSpc>
              <a:buNone/>
              <a:defRPr>
                <a:solidFill>
                  <a:schemeClr val="bg1"/>
                </a:solidFill>
              </a:defRPr>
            </a:lvl4pPr>
            <a:lvl5pPr marL="1828695" indent="0">
              <a:lnSpc>
                <a:spcPct val="90000"/>
              </a:lnSpc>
              <a:buNone/>
              <a:defRPr>
                <a:solidFill>
                  <a:schemeClr val="bg1"/>
                </a:solidFill>
              </a:defRPr>
            </a:lvl5pPr>
          </a:lstStyle>
          <a:p>
            <a:pPr lvl="0"/>
            <a:r>
              <a:rPr lang="en-US"/>
              <a:t>Click to edit Master text styles</a:t>
            </a:r>
          </a:p>
        </p:txBody>
      </p:sp>
      <p:sp>
        <p:nvSpPr>
          <p:cNvPr id="11" name="Date Placeholder 10">
            <a:extLst>
              <a:ext uri="{FF2B5EF4-FFF2-40B4-BE49-F238E27FC236}">
                <a16:creationId xmlns:a16="http://schemas.microsoft.com/office/drawing/2014/main" id="{35AD5ADA-4F84-6C95-068C-6116B13A50BA}"/>
              </a:ext>
            </a:extLst>
          </p:cNvPr>
          <p:cNvSpPr>
            <a:spLocks noGrp="1"/>
          </p:cNvSpPr>
          <p:nvPr>
            <p:ph type="dt" sz="half" idx="14"/>
          </p:nvPr>
        </p:nvSpPr>
        <p:spPr/>
        <p:txBody>
          <a:bodyPr/>
          <a:lstStyle>
            <a:lvl1pPr algn="l">
              <a:defRPr>
                <a:solidFill>
                  <a:schemeClr val="bg1"/>
                </a:solidFill>
              </a:defRPr>
            </a:lvl1pPr>
          </a:lstStyle>
          <a:p>
            <a:fld id="{66D6E8A5-BF91-465B-BA46-D6BA6BFB0EFA}" type="datetime4">
              <a:rPr lang="en-GB" smtClean="0"/>
              <a:t>15 June 2026</a:t>
            </a:fld>
            <a:endParaRPr lang="sv-SE">
              <a:solidFill>
                <a:schemeClr val="bg1"/>
              </a:solidFill>
            </a:endParaRPr>
          </a:p>
        </p:txBody>
      </p:sp>
      <p:sp>
        <p:nvSpPr>
          <p:cNvPr id="12" name="Footer Placeholder 11">
            <a:extLst>
              <a:ext uri="{FF2B5EF4-FFF2-40B4-BE49-F238E27FC236}">
                <a16:creationId xmlns:a16="http://schemas.microsoft.com/office/drawing/2014/main" id="{56DC564C-3058-20A2-B85C-4CD54E642314}"/>
              </a:ext>
            </a:extLst>
          </p:cNvPr>
          <p:cNvSpPr>
            <a:spLocks noGrp="1"/>
          </p:cNvSpPr>
          <p:nvPr>
            <p:ph type="ftr" sz="quarter" idx="15"/>
          </p:nvPr>
        </p:nvSpPr>
        <p:spPr/>
        <p:txBody>
          <a:bodyPr/>
          <a:lstStyle>
            <a:lvl1pPr>
              <a:defRPr>
                <a:solidFill>
                  <a:schemeClr val="bg1"/>
                </a:solidFill>
              </a:defRPr>
            </a:lvl1pPr>
          </a:lstStyle>
          <a:p>
            <a:endParaRPr lang="sv-SE">
              <a:solidFill>
                <a:schemeClr val="bg1"/>
              </a:solidFill>
            </a:endParaRPr>
          </a:p>
        </p:txBody>
      </p:sp>
      <p:sp>
        <p:nvSpPr>
          <p:cNvPr id="13" name="Slide Number Placeholder 12">
            <a:extLst>
              <a:ext uri="{FF2B5EF4-FFF2-40B4-BE49-F238E27FC236}">
                <a16:creationId xmlns:a16="http://schemas.microsoft.com/office/drawing/2014/main" id="{475D1060-BFCA-2001-D470-A7DA39588786}"/>
              </a:ext>
            </a:extLst>
          </p:cNvPr>
          <p:cNvSpPr>
            <a:spLocks noGrp="1"/>
          </p:cNvSpPr>
          <p:nvPr>
            <p:ph type="sldNum" sz="quarter" idx="16"/>
          </p:nvPr>
        </p:nvSpPr>
        <p:spPr/>
        <p:txBody>
          <a:bodyPr/>
          <a:lstStyle>
            <a:lvl1pPr algn="ctr">
              <a:defRPr>
                <a:solidFill>
                  <a:schemeClr val="bg1"/>
                </a:solidFill>
              </a:defRPr>
            </a:lvl1pPr>
          </a:lstStyle>
          <a:p>
            <a:fld id="{6E2D78E5-C2D4-4256-8617-2AAEB588B0F5}" type="slidenum">
              <a:rPr lang="sv-SE" smtClean="0"/>
              <a:pPr/>
              <a:t>‹#›</a:t>
            </a:fld>
            <a:endParaRPr lang="sv-SE">
              <a:solidFill>
                <a:schemeClr val="bg1"/>
              </a:solidFill>
            </a:endParaRPr>
          </a:p>
        </p:txBody>
      </p:sp>
      <p:cxnSp>
        <p:nvCxnSpPr>
          <p:cNvPr id="7" name="Straight Connector 6">
            <a:extLst>
              <a:ext uri="{FF2B5EF4-FFF2-40B4-BE49-F238E27FC236}">
                <a16:creationId xmlns:a16="http://schemas.microsoft.com/office/drawing/2014/main" id="{38672128-334D-ED20-83C1-A1D392948DF8}"/>
              </a:ext>
            </a:extLst>
          </p:cNvPr>
          <p:cNvCxnSpPr>
            <a:cxnSpLocks/>
          </p:cNvCxnSpPr>
          <p:nvPr userDrawn="1"/>
        </p:nvCxnSpPr>
        <p:spPr>
          <a:xfrm flipH="1" flipV="1">
            <a:off x="2222819" y="1233488"/>
            <a:ext cx="2324" cy="5353052"/>
          </a:xfrm>
          <a:prstGeom prst="line">
            <a:avLst/>
          </a:prstGeom>
          <a:ln w="9525">
            <a:solidFill>
              <a:schemeClr val="bg1"/>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2570E6D7-F828-6D53-84F8-6B30ECCFEE8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333442336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Blue Dark">
    <p:bg>
      <p:bgPr>
        <a:solidFill>
          <a:srgbClr val="0730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43C33-262F-985C-360D-5FCEC7445857}"/>
              </a:ext>
            </a:extLst>
          </p:cNvPr>
          <p:cNvSpPr>
            <a:spLocks noGrp="1"/>
          </p:cNvSpPr>
          <p:nvPr>
            <p:ph type="ctrTitle"/>
          </p:nvPr>
        </p:nvSpPr>
        <p:spPr>
          <a:xfrm>
            <a:off x="2429933" y="1096962"/>
            <a:ext cx="8271931" cy="2653771"/>
          </a:xfrm>
        </p:spPr>
        <p:txBody>
          <a:bodyPr anchor="t"/>
          <a:lstStyle>
            <a:lvl1pPr algn="l">
              <a:defRPr sz="9999" spc="-80" baseline="0">
                <a:solidFill>
                  <a:schemeClr val="tx1"/>
                </a:solidFill>
              </a:defRPr>
            </a:lvl1pPr>
          </a:lstStyle>
          <a:p>
            <a:r>
              <a:rPr lang="en-US"/>
              <a:t>Click to edit Master title style</a:t>
            </a:r>
            <a:endParaRPr lang="sv-SE"/>
          </a:p>
        </p:txBody>
      </p:sp>
      <p:sp>
        <p:nvSpPr>
          <p:cNvPr id="3" name="Subtitle 2">
            <a:extLst>
              <a:ext uri="{FF2B5EF4-FFF2-40B4-BE49-F238E27FC236}">
                <a16:creationId xmlns:a16="http://schemas.microsoft.com/office/drawing/2014/main" id="{32141999-5720-588F-1FF8-03393404DF17}"/>
              </a:ext>
            </a:extLst>
          </p:cNvPr>
          <p:cNvSpPr>
            <a:spLocks noGrp="1"/>
          </p:cNvSpPr>
          <p:nvPr>
            <p:ph type="subTitle" idx="1"/>
          </p:nvPr>
        </p:nvSpPr>
        <p:spPr>
          <a:xfrm>
            <a:off x="2421467" y="3847570"/>
            <a:ext cx="8271933" cy="1028697"/>
          </a:xfrm>
        </p:spPr>
        <p:txBody>
          <a:bodyPr/>
          <a:lstStyle>
            <a:lvl1pPr marL="0" indent="0" algn="l">
              <a:buNone/>
              <a:defRPr sz="2200" spc="-20" baseline="0">
                <a:solidFill>
                  <a:schemeClr val="tx1"/>
                </a:solidFill>
              </a:defRPr>
            </a:lvl1pPr>
            <a:lvl2pPr marL="457174" indent="0" algn="ctr">
              <a:buNone/>
              <a:defRPr sz="2000"/>
            </a:lvl2pPr>
            <a:lvl3pPr marL="914348" indent="0" algn="ctr">
              <a:buNone/>
              <a:defRPr sz="1800"/>
            </a:lvl3pPr>
            <a:lvl4pPr marL="1371521" indent="0" algn="ctr">
              <a:buNone/>
              <a:defRPr sz="1600"/>
            </a:lvl4pPr>
            <a:lvl5pPr marL="1828695" indent="0" algn="ctr">
              <a:buNone/>
              <a:defRPr sz="1600"/>
            </a:lvl5pPr>
            <a:lvl6pPr marL="2285869" indent="0" algn="ctr">
              <a:buNone/>
              <a:defRPr sz="1600"/>
            </a:lvl6pPr>
            <a:lvl7pPr marL="2743043" indent="0" algn="ctr">
              <a:buNone/>
              <a:defRPr sz="1600"/>
            </a:lvl7pPr>
            <a:lvl8pPr marL="3200217" indent="0" algn="ctr">
              <a:buNone/>
              <a:defRPr sz="1600"/>
            </a:lvl8pPr>
            <a:lvl9pPr marL="3657390" indent="0" algn="ctr">
              <a:buNone/>
              <a:defRPr sz="1600"/>
            </a:lvl9pPr>
          </a:lstStyle>
          <a:p>
            <a:r>
              <a:rPr lang="en-US"/>
              <a:t>Click to edit Master subtitle style</a:t>
            </a:r>
            <a:endParaRPr lang="sv-SE"/>
          </a:p>
        </p:txBody>
      </p:sp>
      <p:sp>
        <p:nvSpPr>
          <p:cNvPr id="10" name="Text Placeholder 9">
            <a:extLst>
              <a:ext uri="{FF2B5EF4-FFF2-40B4-BE49-F238E27FC236}">
                <a16:creationId xmlns:a16="http://schemas.microsoft.com/office/drawing/2014/main" id="{79F9B072-11CC-ED5D-5254-746AACF5D6DA}"/>
              </a:ext>
            </a:extLst>
          </p:cNvPr>
          <p:cNvSpPr>
            <a:spLocks noGrp="1"/>
          </p:cNvSpPr>
          <p:nvPr>
            <p:ph type="body" sz="quarter" idx="13"/>
          </p:nvPr>
        </p:nvSpPr>
        <p:spPr>
          <a:xfrm>
            <a:off x="2421467" y="5604931"/>
            <a:ext cx="3336925" cy="787400"/>
          </a:xfrm>
        </p:spPr>
        <p:txBody>
          <a:bodyPr/>
          <a:lstStyle>
            <a:lvl1pPr marL="0" indent="0">
              <a:lnSpc>
                <a:spcPct val="100000"/>
              </a:lnSpc>
              <a:spcBef>
                <a:spcPts val="0"/>
              </a:spcBef>
              <a:buNone/>
              <a:defRPr sz="1000">
                <a:solidFill>
                  <a:schemeClr val="tx1"/>
                </a:solidFill>
              </a:defRPr>
            </a:lvl1pPr>
            <a:lvl2pPr marL="457174" indent="0">
              <a:lnSpc>
                <a:spcPct val="90000"/>
              </a:lnSpc>
              <a:buNone/>
              <a:defRPr>
                <a:solidFill>
                  <a:schemeClr val="bg1"/>
                </a:solidFill>
              </a:defRPr>
            </a:lvl2pPr>
            <a:lvl3pPr marL="914348" indent="0">
              <a:lnSpc>
                <a:spcPct val="90000"/>
              </a:lnSpc>
              <a:buNone/>
              <a:defRPr>
                <a:solidFill>
                  <a:schemeClr val="bg1"/>
                </a:solidFill>
              </a:defRPr>
            </a:lvl3pPr>
            <a:lvl4pPr marL="1371521" indent="0">
              <a:lnSpc>
                <a:spcPct val="90000"/>
              </a:lnSpc>
              <a:buNone/>
              <a:defRPr>
                <a:solidFill>
                  <a:schemeClr val="bg1"/>
                </a:solidFill>
              </a:defRPr>
            </a:lvl4pPr>
            <a:lvl5pPr marL="1828695" indent="0">
              <a:lnSpc>
                <a:spcPct val="90000"/>
              </a:lnSpc>
              <a:buNone/>
              <a:defRPr>
                <a:solidFill>
                  <a:schemeClr val="bg1"/>
                </a:solidFill>
              </a:defRPr>
            </a:lvl5pPr>
          </a:lstStyle>
          <a:p>
            <a:pPr lvl="0"/>
            <a:r>
              <a:rPr lang="en-US"/>
              <a:t>Click to edit Master text styles</a:t>
            </a:r>
          </a:p>
        </p:txBody>
      </p:sp>
      <p:sp>
        <p:nvSpPr>
          <p:cNvPr id="11" name="Date Placeholder 10">
            <a:extLst>
              <a:ext uri="{FF2B5EF4-FFF2-40B4-BE49-F238E27FC236}">
                <a16:creationId xmlns:a16="http://schemas.microsoft.com/office/drawing/2014/main" id="{35AD5ADA-4F84-6C95-068C-6116B13A50BA}"/>
              </a:ext>
            </a:extLst>
          </p:cNvPr>
          <p:cNvSpPr>
            <a:spLocks noGrp="1"/>
          </p:cNvSpPr>
          <p:nvPr>
            <p:ph type="dt" sz="half" idx="14"/>
          </p:nvPr>
        </p:nvSpPr>
        <p:spPr/>
        <p:txBody>
          <a:bodyPr/>
          <a:lstStyle>
            <a:lvl1pPr algn="l">
              <a:defRPr/>
            </a:lvl1pPr>
          </a:lstStyle>
          <a:p>
            <a:fld id="{CD7E1900-889E-4584-B89B-777BFCDD3594}" type="datetime4">
              <a:rPr lang="en-GB" smtClean="0"/>
              <a:t>15 June 2026</a:t>
            </a:fld>
            <a:endParaRPr lang="sv-SE"/>
          </a:p>
        </p:txBody>
      </p:sp>
      <p:sp>
        <p:nvSpPr>
          <p:cNvPr id="12" name="Footer Placeholder 11">
            <a:extLst>
              <a:ext uri="{FF2B5EF4-FFF2-40B4-BE49-F238E27FC236}">
                <a16:creationId xmlns:a16="http://schemas.microsoft.com/office/drawing/2014/main" id="{56DC564C-3058-20A2-B85C-4CD54E642314}"/>
              </a:ext>
            </a:extLst>
          </p:cNvPr>
          <p:cNvSpPr>
            <a:spLocks noGrp="1"/>
          </p:cNvSpPr>
          <p:nvPr>
            <p:ph type="ftr" sz="quarter" idx="15"/>
          </p:nvPr>
        </p:nvSpPr>
        <p:spPr/>
        <p:txBody>
          <a:bodyPr/>
          <a:lstStyle/>
          <a:p>
            <a:endParaRPr lang="sv-SE"/>
          </a:p>
        </p:txBody>
      </p:sp>
      <p:sp>
        <p:nvSpPr>
          <p:cNvPr id="13" name="Slide Number Placeholder 12">
            <a:extLst>
              <a:ext uri="{FF2B5EF4-FFF2-40B4-BE49-F238E27FC236}">
                <a16:creationId xmlns:a16="http://schemas.microsoft.com/office/drawing/2014/main" id="{475D1060-BFCA-2001-D470-A7DA39588786}"/>
              </a:ext>
            </a:extLst>
          </p:cNvPr>
          <p:cNvSpPr>
            <a:spLocks noGrp="1"/>
          </p:cNvSpPr>
          <p:nvPr>
            <p:ph type="sldNum" sz="quarter" idx="16"/>
          </p:nvPr>
        </p:nvSpPr>
        <p:spPr/>
        <p:txBody>
          <a:bodyPr/>
          <a:lstStyle>
            <a:lvl1pPr algn="ctr">
              <a:defRPr/>
            </a:lvl1pPr>
          </a:lstStyle>
          <a:p>
            <a:fld id="{6E2D78E5-C2D4-4256-8617-2AAEB588B0F5}" type="slidenum">
              <a:rPr lang="sv-SE" smtClean="0"/>
              <a:pPr/>
              <a:t>‹#›</a:t>
            </a:fld>
            <a:endParaRPr lang="sv-SE"/>
          </a:p>
        </p:txBody>
      </p:sp>
      <p:cxnSp>
        <p:nvCxnSpPr>
          <p:cNvPr id="7" name="Straight Connector 6">
            <a:extLst>
              <a:ext uri="{FF2B5EF4-FFF2-40B4-BE49-F238E27FC236}">
                <a16:creationId xmlns:a16="http://schemas.microsoft.com/office/drawing/2014/main" id="{38672128-334D-ED20-83C1-A1D392948DF8}"/>
              </a:ext>
            </a:extLst>
          </p:cNvPr>
          <p:cNvCxnSpPr>
            <a:cxnSpLocks/>
          </p:cNvCxnSpPr>
          <p:nvPr userDrawn="1"/>
        </p:nvCxnSpPr>
        <p:spPr>
          <a:xfrm flipH="1" flipV="1">
            <a:off x="2222819" y="1233488"/>
            <a:ext cx="2324" cy="535305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2570E6D7-F828-6D53-84F8-6B30ECCFEE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4232101290"/>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HEXPOL blue">
    <p:bg>
      <p:bgPr>
        <a:solidFill>
          <a:srgbClr val="0A1C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43C33-262F-985C-360D-5FCEC7445857}"/>
              </a:ext>
            </a:extLst>
          </p:cNvPr>
          <p:cNvSpPr>
            <a:spLocks noGrp="1"/>
          </p:cNvSpPr>
          <p:nvPr>
            <p:ph type="ctrTitle"/>
          </p:nvPr>
        </p:nvSpPr>
        <p:spPr>
          <a:xfrm>
            <a:off x="2429933" y="1096962"/>
            <a:ext cx="8271931" cy="2653771"/>
          </a:xfrm>
        </p:spPr>
        <p:txBody>
          <a:bodyPr anchor="t"/>
          <a:lstStyle>
            <a:lvl1pPr algn="l">
              <a:defRPr sz="9999" spc="-80" baseline="0">
                <a:solidFill>
                  <a:schemeClr val="tx1"/>
                </a:solidFill>
              </a:defRPr>
            </a:lvl1pPr>
          </a:lstStyle>
          <a:p>
            <a:r>
              <a:rPr lang="en-US"/>
              <a:t>Click to edit Master title style</a:t>
            </a:r>
            <a:endParaRPr lang="sv-SE"/>
          </a:p>
        </p:txBody>
      </p:sp>
      <p:sp>
        <p:nvSpPr>
          <p:cNvPr id="3" name="Subtitle 2">
            <a:extLst>
              <a:ext uri="{FF2B5EF4-FFF2-40B4-BE49-F238E27FC236}">
                <a16:creationId xmlns:a16="http://schemas.microsoft.com/office/drawing/2014/main" id="{32141999-5720-588F-1FF8-03393404DF17}"/>
              </a:ext>
            </a:extLst>
          </p:cNvPr>
          <p:cNvSpPr>
            <a:spLocks noGrp="1"/>
          </p:cNvSpPr>
          <p:nvPr>
            <p:ph type="subTitle" idx="1"/>
          </p:nvPr>
        </p:nvSpPr>
        <p:spPr>
          <a:xfrm>
            <a:off x="2421467" y="3847570"/>
            <a:ext cx="8271933" cy="1028697"/>
          </a:xfrm>
        </p:spPr>
        <p:txBody>
          <a:bodyPr/>
          <a:lstStyle>
            <a:lvl1pPr marL="0" indent="0" algn="l">
              <a:buNone/>
              <a:defRPr sz="2200" spc="-20" baseline="0">
                <a:solidFill>
                  <a:schemeClr val="tx1"/>
                </a:solidFill>
              </a:defRPr>
            </a:lvl1pPr>
            <a:lvl2pPr marL="457174" indent="0" algn="ctr">
              <a:buNone/>
              <a:defRPr sz="2000"/>
            </a:lvl2pPr>
            <a:lvl3pPr marL="914348" indent="0" algn="ctr">
              <a:buNone/>
              <a:defRPr sz="1800"/>
            </a:lvl3pPr>
            <a:lvl4pPr marL="1371521" indent="0" algn="ctr">
              <a:buNone/>
              <a:defRPr sz="1600"/>
            </a:lvl4pPr>
            <a:lvl5pPr marL="1828695" indent="0" algn="ctr">
              <a:buNone/>
              <a:defRPr sz="1600"/>
            </a:lvl5pPr>
            <a:lvl6pPr marL="2285869" indent="0" algn="ctr">
              <a:buNone/>
              <a:defRPr sz="1600"/>
            </a:lvl6pPr>
            <a:lvl7pPr marL="2743043" indent="0" algn="ctr">
              <a:buNone/>
              <a:defRPr sz="1600"/>
            </a:lvl7pPr>
            <a:lvl8pPr marL="3200217" indent="0" algn="ctr">
              <a:buNone/>
              <a:defRPr sz="1600"/>
            </a:lvl8pPr>
            <a:lvl9pPr marL="3657390" indent="0" algn="ctr">
              <a:buNone/>
              <a:defRPr sz="1600"/>
            </a:lvl9pPr>
          </a:lstStyle>
          <a:p>
            <a:r>
              <a:rPr lang="en-US"/>
              <a:t>Click to edit Master subtitle style</a:t>
            </a:r>
            <a:endParaRPr lang="sv-SE"/>
          </a:p>
        </p:txBody>
      </p:sp>
      <p:sp>
        <p:nvSpPr>
          <p:cNvPr id="10" name="Text Placeholder 9">
            <a:extLst>
              <a:ext uri="{FF2B5EF4-FFF2-40B4-BE49-F238E27FC236}">
                <a16:creationId xmlns:a16="http://schemas.microsoft.com/office/drawing/2014/main" id="{79F9B072-11CC-ED5D-5254-746AACF5D6DA}"/>
              </a:ext>
            </a:extLst>
          </p:cNvPr>
          <p:cNvSpPr>
            <a:spLocks noGrp="1"/>
          </p:cNvSpPr>
          <p:nvPr>
            <p:ph type="body" sz="quarter" idx="13"/>
          </p:nvPr>
        </p:nvSpPr>
        <p:spPr>
          <a:xfrm>
            <a:off x="2421467" y="5604931"/>
            <a:ext cx="3336925" cy="787400"/>
          </a:xfrm>
        </p:spPr>
        <p:txBody>
          <a:bodyPr/>
          <a:lstStyle>
            <a:lvl1pPr marL="0" indent="0">
              <a:lnSpc>
                <a:spcPct val="100000"/>
              </a:lnSpc>
              <a:spcBef>
                <a:spcPts val="0"/>
              </a:spcBef>
              <a:buNone/>
              <a:defRPr sz="1000">
                <a:solidFill>
                  <a:schemeClr val="tx1"/>
                </a:solidFill>
              </a:defRPr>
            </a:lvl1pPr>
            <a:lvl2pPr marL="457174" indent="0">
              <a:lnSpc>
                <a:spcPct val="90000"/>
              </a:lnSpc>
              <a:buNone/>
              <a:defRPr>
                <a:solidFill>
                  <a:schemeClr val="bg1"/>
                </a:solidFill>
              </a:defRPr>
            </a:lvl2pPr>
            <a:lvl3pPr marL="914348" indent="0">
              <a:lnSpc>
                <a:spcPct val="90000"/>
              </a:lnSpc>
              <a:buNone/>
              <a:defRPr>
                <a:solidFill>
                  <a:schemeClr val="bg1"/>
                </a:solidFill>
              </a:defRPr>
            </a:lvl3pPr>
            <a:lvl4pPr marL="1371521" indent="0">
              <a:lnSpc>
                <a:spcPct val="90000"/>
              </a:lnSpc>
              <a:buNone/>
              <a:defRPr>
                <a:solidFill>
                  <a:schemeClr val="bg1"/>
                </a:solidFill>
              </a:defRPr>
            </a:lvl4pPr>
            <a:lvl5pPr marL="1828695" indent="0">
              <a:lnSpc>
                <a:spcPct val="90000"/>
              </a:lnSpc>
              <a:buNone/>
              <a:defRPr>
                <a:solidFill>
                  <a:schemeClr val="bg1"/>
                </a:solidFill>
              </a:defRPr>
            </a:lvl5pPr>
          </a:lstStyle>
          <a:p>
            <a:pPr lvl="0"/>
            <a:r>
              <a:rPr lang="en-US"/>
              <a:t>Click to edit Master text styles</a:t>
            </a:r>
          </a:p>
        </p:txBody>
      </p:sp>
      <p:sp>
        <p:nvSpPr>
          <p:cNvPr id="11" name="Date Placeholder 10">
            <a:extLst>
              <a:ext uri="{FF2B5EF4-FFF2-40B4-BE49-F238E27FC236}">
                <a16:creationId xmlns:a16="http://schemas.microsoft.com/office/drawing/2014/main" id="{35AD5ADA-4F84-6C95-068C-6116B13A50BA}"/>
              </a:ext>
            </a:extLst>
          </p:cNvPr>
          <p:cNvSpPr>
            <a:spLocks noGrp="1"/>
          </p:cNvSpPr>
          <p:nvPr>
            <p:ph type="dt" sz="half" idx="14"/>
          </p:nvPr>
        </p:nvSpPr>
        <p:spPr/>
        <p:txBody>
          <a:bodyPr/>
          <a:lstStyle>
            <a:lvl1pPr algn="l">
              <a:defRPr/>
            </a:lvl1pPr>
          </a:lstStyle>
          <a:p>
            <a:fld id="{94598A1B-FC66-47F7-9C1E-9B6C7E07B210}" type="datetime4">
              <a:rPr lang="en-GB" smtClean="0"/>
              <a:t>15 June 2026</a:t>
            </a:fld>
            <a:endParaRPr lang="sv-SE"/>
          </a:p>
        </p:txBody>
      </p:sp>
      <p:sp>
        <p:nvSpPr>
          <p:cNvPr id="12" name="Footer Placeholder 11">
            <a:extLst>
              <a:ext uri="{FF2B5EF4-FFF2-40B4-BE49-F238E27FC236}">
                <a16:creationId xmlns:a16="http://schemas.microsoft.com/office/drawing/2014/main" id="{56DC564C-3058-20A2-B85C-4CD54E642314}"/>
              </a:ext>
            </a:extLst>
          </p:cNvPr>
          <p:cNvSpPr>
            <a:spLocks noGrp="1"/>
          </p:cNvSpPr>
          <p:nvPr>
            <p:ph type="ftr" sz="quarter" idx="15"/>
          </p:nvPr>
        </p:nvSpPr>
        <p:spPr/>
        <p:txBody>
          <a:bodyPr/>
          <a:lstStyle/>
          <a:p>
            <a:endParaRPr lang="sv-SE"/>
          </a:p>
        </p:txBody>
      </p:sp>
      <p:sp>
        <p:nvSpPr>
          <p:cNvPr id="13" name="Slide Number Placeholder 12">
            <a:extLst>
              <a:ext uri="{FF2B5EF4-FFF2-40B4-BE49-F238E27FC236}">
                <a16:creationId xmlns:a16="http://schemas.microsoft.com/office/drawing/2014/main" id="{475D1060-BFCA-2001-D470-A7DA39588786}"/>
              </a:ext>
            </a:extLst>
          </p:cNvPr>
          <p:cNvSpPr>
            <a:spLocks noGrp="1"/>
          </p:cNvSpPr>
          <p:nvPr>
            <p:ph type="sldNum" sz="quarter" idx="16"/>
          </p:nvPr>
        </p:nvSpPr>
        <p:spPr/>
        <p:txBody>
          <a:bodyPr/>
          <a:lstStyle>
            <a:lvl1pPr algn="ctr">
              <a:defRPr/>
            </a:lvl1pPr>
          </a:lstStyle>
          <a:p>
            <a:fld id="{6E2D78E5-C2D4-4256-8617-2AAEB588B0F5}" type="slidenum">
              <a:rPr lang="sv-SE" smtClean="0"/>
              <a:pPr/>
              <a:t>‹#›</a:t>
            </a:fld>
            <a:endParaRPr lang="sv-SE"/>
          </a:p>
        </p:txBody>
      </p:sp>
      <p:cxnSp>
        <p:nvCxnSpPr>
          <p:cNvPr id="7" name="Straight Connector 6">
            <a:extLst>
              <a:ext uri="{FF2B5EF4-FFF2-40B4-BE49-F238E27FC236}">
                <a16:creationId xmlns:a16="http://schemas.microsoft.com/office/drawing/2014/main" id="{38672128-334D-ED20-83C1-A1D392948DF8}"/>
              </a:ext>
            </a:extLst>
          </p:cNvPr>
          <p:cNvCxnSpPr>
            <a:cxnSpLocks/>
          </p:cNvCxnSpPr>
          <p:nvPr userDrawn="1"/>
        </p:nvCxnSpPr>
        <p:spPr>
          <a:xfrm flipH="1" flipV="1">
            <a:off x="2222819" y="1233488"/>
            <a:ext cx="2324" cy="535305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2570E6D7-F828-6D53-84F8-6B30ECCFEE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883212986"/>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43C33-262F-985C-360D-5FCEC7445857}"/>
              </a:ext>
            </a:extLst>
          </p:cNvPr>
          <p:cNvSpPr>
            <a:spLocks noGrp="1"/>
          </p:cNvSpPr>
          <p:nvPr>
            <p:ph type="ctrTitle"/>
          </p:nvPr>
        </p:nvSpPr>
        <p:spPr>
          <a:xfrm>
            <a:off x="266700" y="1139297"/>
            <a:ext cx="8648699" cy="1450813"/>
          </a:xfrm>
        </p:spPr>
        <p:txBody>
          <a:bodyPr anchor="t"/>
          <a:lstStyle>
            <a:lvl1pPr algn="l">
              <a:defRPr sz="5000" spc="-80" baseline="0">
                <a:solidFill>
                  <a:schemeClr val="accent1"/>
                </a:solidFill>
              </a:defRPr>
            </a:lvl1pPr>
          </a:lstStyle>
          <a:p>
            <a:r>
              <a:rPr lang="en-US"/>
              <a:t>Click to edit Master title style</a:t>
            </a:r>
            <a:endParaRPr lang="sv-SE"/>
          </a:p>
        </p:txBody>
      </p:sp>
      <p:sp>
        <p:nvSpPr>
          <p:cNvPr id="3" name="Subtitle 2">
            <a:extLst>
              <a:ext uri="{FF2B5EF4-FFF2-40B4-BE49-F238E27FC236}">
                <a16:creationId xmlns:a16="http://schemas.microsoft.com/office/drawing/2014/main" id="{32141999-5720-588F-1FF8-03393404DF17}"/>
              </a:ext>
            </a:extLst>
          </p:cNvPr>
          <p:cNvSpPr>
            <a:spLocks noGrp="1"/>
          </p:cNvSpPr>
          <p:nvPr>
            <p:ph type="subTitle" idx="1"/>
          </p:nvPr>
        </p:nvSpPr>
        <p:spPr>
          <a:xfrm>
            <a:off x="266699" y="2744789"/>
            <a:ext cx="8648699" cy="1028697"/>
          </a:xfrm>
        </p:spPr>
        <p:txBody>
          <a:bodyPr/>
          <a:lstStyle>
            <a:lvl1pPr marL="0" indent="0" algn="l">
              <a:buNone/>
              <a:defRPr sz="2200" spc="-20" baseline="0">
                <a:solidFill>
                  <a:schemeClr val="accent1"/>
                </a:solidFill>
              </a:defRPr>
            </a:lvl1pPr>
            <a:lvl2pPr marL="457174" indent="0" algn="ctr">
              <a:buNone/>
              <a:defRPr sz="2000"/>
            </a:lvl2pPr>
            <a:lvl3pPr marL="914348" indent="0" algn="ctr">
              <a:buNone/>
              <a:defRPr sz="1800"/>
            </a:lvl3pPr>
            <a:lvl4pPr marL="1371521" indent="0" algn="ctr">
              <a:buNone/>
              <a:defRPr sz="1600"/>
            </a:lvl4pPr>
            <a:lvl5pPr marL="1828695" indent="0" algn="ctr">
              <a:buNone/>
              <a:defRPr sz="1600"/>
            </a:lvl5pPr>
            <a:lvl6pPr marL="2285869" indent="0" algn="ctr">
              <a:buNone/>
              <a:defRPr sz="1600"/>
            </a:lvl6pPr>
            <a:lvl7pPr marL="2743043" indent="0" algn="ctr">
              <a:buNone/>
              <a:defRPr sz="1600"/>
            </a:lvl7pPr>
            <a:lvl8pPr marL="3200217" indent="0" algn="ctr">
              <a:buNone/>
              <a:defRPr sz="1600"/>
            </a:lvl8pPr>
            <a:lvl9pPr marL="3657390" indent="0" algn="ctr">
              <a:buNone/>
              <a:defRPr sz="1600"/>
            </a:lvl9pPr>
          </a:lstStyle>
          <a:p>
            <a:r>
              <a:rPr lang="en-US"/>
              <a:t>Click to edit Master subtitle style</a:t>
            </a:r>
            <a:endParaRPr lang="sv-SE"/>
          </a:p>
        </p:txBody>
      </p:sp>
      <p:sp>
        <p:nvSpPr>
          <p:cNvPr id="11" name="Date Placeholder 10">
            <a:extLst>
              <a:ext uri="{FF2B5EF4-FFF2-40B4-BE49-F238E27FC236}">
                <a16:creationId xmlns:a16="http://schemas.microsoft.com/office/drawing/2014/main" id="{35AD5ADA-4F84-6C95-068C-6116B13A50BA}"/>
              </a:ext>
            </a:extLst>
          </p:cNvPr>
          <p:cNvSpPr>
            <a:spLocks noGrp="1"/>
          </p:cNvSpPr>
          <p:nvPr>
            <p:ph type="dt" sz="half" idx="14"/>
          </p:nvPr>
        </p:nvSpPr>
        <p:spPr/>
        <p:txBody>
          <a:bodyPr/>
          <a:lstStyle/>
          <a:p>
            <a:fld id="{A38528ED-DF85-4049-A62C-8A2881F275F3}" type="datetime4">
              <a:rPr lang="en-GB" smtClean="0"/>
              <a:t>15 June 2026</a:t>
            </a:fld>
            <a:endParaRPr lang="sv-SE"/>
          </a:p>
        </p:txBody>
      </p:sp>
      <p:sp>
        <p:nvSpPr>
          <p:cNvPr id="12" name="Footer Placeholder 11">
            <a:extLst>
              <a:ext uri="{FF2B5EF4-FFF2-40B4-BE49-F238E27FC236}">
                <a16:creationId xmlns:a16="http://schemas.microsoft.com/office/drawing/2014/main" id="{56DC564C-3058-20A2-B85C-4CD54E642314}"/>
              </a:ext>
            </a:extLst>
          </p:cNvPr>
          <p:cNvSpPr>
            <a:spLocks noGrp="1"/>
          </p:cNvSpPr>
          <p:nvPr>
            <p:ph type="ftr" sz="quarter" idx="15"/>
          </p:nvPr>
        </p:nvSpPr>
        <p:spPr/>
        <p:txBody>
          <a:bodyPr/>
          <a:lstStyle/>
          <a:p>
            <a:endParaRPr lang="sv-SE"/>
          </a:p>
        </p:txBody>
      </p:sp>
      <p:sp>
        <p:nvSpPr>
          <p:cNvPr id="13" name="Slide Number Placeholder 12">
            <a:extLst>
              <a:ext uri="{FF2B5EF4-FFF2-40B4-BE49-F238E27FC236}">
                <a16:creationId xmlns:a16="http://schemas.microsoft.com/office/drawing/2014/main" id="{475D1060-BFCA-2001-D470-A7DA39588786}"/>
              </a:ext>
            </a:extLst>
          </p:cNvPr>
          <p:cNvSpPr>
            <a:spLocks noGrp="1"/>
          </p:cNvSpPr>
          <p:nvPr>
            <p:ph type="sldNum" sz="quarter" idx="16"/>
          </p:nvPr>
        </p:nvSpPr>
        <p:spPr/>
        <p:txBody>
          <a:bodyPr/>
          <a:lstStyle/>
          <a:p>
            <a:fld id="{6E2D78E5-C2D4-4256-8617-2AAEB588B0F5}" type="slidenum">
              <a:rPr lang="sv-SE" smtClean="0"/>
              <a:pPr/>
              <a:t>‹#›</a:t>
            </a:fld>
            <a:endParaRPr lang="sv-SE"/>
          </a:p>
        </p:txBody>
      </p:sp>
    </p:spTree>
    <p:extLst>
      <p:ext uri="{BB962C8B-B14F-4D97-AF65-F5344CB8AC3E}">
        <p14:creationId xmlns:p14="http://schemas.microsoft.com/office/powerpoint/2010/main" val="3384114591"/>
      </p:ext>
    </p:extLst>
  </p:cSld>
  <p:clrMapOvr>
    <a:masterClrMapping/>
  </p:clrMapOvr>
  <p:extLst>
    <p:ext uri="{DCECCB84-F9BA-43D5-87BE-67443E8EF086}">
      <p15:sldGuideLst xmlns:p15="http://schemas.microsoft.com/office/powerpoint/2012/main">
        <p15:guide id="1" orient="horz" pos="17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slide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43C33-262F-985C-360D-5FCEC7445857}"/>
              </a:ext>
            </a:extLst>
          </p:cNvPr>
          <p:cNvSpPr>
            <a:spLocks noGrp="1"/>
          </p:cNvSpPr>
          <p:nvPr>
            <p:ph type="ctrTitle"/>
          </p:nvPr>
        </p:nvSpPr>
        <p:spPr>
          <a:xfrm>
            <a:off x="266700" y="1139298"/>
            <a:ext cx="8648699" cy="1394186"/>
          </a:xfrm>
        </p:spPr>
        <p:txBody>
          <a:bodyPr anchor="t"/>
          <a:lstStyle>
            <a:lvl1pPr algn="l">
              <a:defRPr sz="5000" spc="-80" baseline="0">
                <a:solidFill>
                  <a:schemeClr val="tx1"/>
                </a:solidFill>
              </a:defRPr>
            </a:lvl1pPr>
          </a:lstStyle>
          <a:p>
            <a:r>
              <a:rPr lang="en-US"/>
              <a:t>Click to edit Master title style</a:t>
            </a:r>
            <a:endParaRPr lang="sv-SE"/>
          </a:p>
        </p:txBody>
      </p:sp>
      <p:sp>
        <p:nvSpPr>
          <p:cNvPr id="3" name="Subtitle 2">
            <a:extLst>
              <a:ext uri="{FF2B5EF4-FFF2-40B4-BE49-F238E27FC236}">
                <a16:creationId xmlns:a16="http://schemas.microsoft.com/office/drawing/2014/main" id="{32141999-5720-588F-1FF8-03393404DF17}"/>
              </a:ext>
            </a:extLst>
          </p:cNvPr>
          <p:cNvSpPr>
            <a:spLocks noGrp="1"/>
          </p:cNvSpPr>
          <p:nvPr>
            <p:ph type="subTitle" idx="1"/>
          </p:nvPr>
        </p:nvSpPr>
        <p:spPr>
          <a:xfrm>
            <a:off x="266700" y="2743545"/>
            <a:ext cx="8648699" cy="1028697"/>
          </a:xfrm>
        </p:spPr>
        <p:txBody>
          <a:bodyPr/>
          <a:lstStyle>
            <a:lvl1pPr marL="0" indent="0" algn="l">
              <a:buNone/>
              <a:defRPr sz="2200" spc="-20" baseline="0">
                <a:solidFill>
                  <a:schemeClr val="tx1"/>
                </a:solidFill>
              </a:defRPr>
            </a:lvl1pPr>
            <a:lvl2pPr marL="457174" indent="0" algn="ctr">
              <a:buNone/>
              <a:defRPr sz="2000"/>
            </a:lvl2pPr>
            <a:lvl3pPr marL="914348" indent="0" algn="ctr">
              <a:buNone/>
              <a:defRPr sz="1800"/>
            </a:lvl3pPr>
            <a:lvl4pPr marL="1371521" indent="0" algn="ctr">
              <a:buNone/>
              <a:defRPr sz="1600"/>
            </a:lvl4pPr>
            <a:lvl5pPr marL="1828695" indent="0" algn="ctr">
              <a:buNone/>
              <a:defRPr sz="1600"/>
            </a:lvl5pPr>
            <a:lvl6pPr marL="2285869" indent="0" algn="ctr">
              <a:buNone/>
              <a:defRPr sz="1600"/>
            </a:lvl6pPr>
            <a:lvl7pPr marL="2743043" indent="0" algn="ctr">
              <a:buNone/>
              <a:defRPr sz="1600"/>
            </a:lvl7pPr>
            <a:lvl8pPr marL="3200217" indent="0" algn="ctr">
              <a:buNone/>
              <a:defRPr sz="1600"/>
            </a:lvl8pPr>
            <a:lvl9pPr marL="3657390" indent="0" algn="ctr">
              <a:buNone/>
              <a:defRPr sz="1600"/>
            </a:lvl9pPr>
          </a:lstStyle>
          <a:p>
            <a:r>
              <a:rPr lang="en-US"/>
              <a:t>Click to edit Master subtitle style</a:t>
            </a:r>
            <a:endParaRPr lang="sv-SE"/>
          </a:p>
        </p:txBody>
      </p:sp>
      <p:sp>
        <p:nvSpPr>
          <p:cNvPr id="11" name="Date Placeholder 10">
            <a:extLst>
              <a:ext uri="{FF2B5EF4-FFF2-40B4-BE49-F238E27FC236}">
                <a16:creationId xmlns:a16="http://schemas.microsoft.com/office/drawing/2014/main" id="{35AD5ADA-4F84-6C95-068C-6116B13A50BA}"/>
              </a:ext>
            </a:extLst>
          </p:cNvPr>
          <p:cNvSpPr>
            <a:spLocks noGrp="1"/>
          </p:cNvSpPr>
          <p:nvPr>
            <p:ph type="dt" sz="half" idx="14"/>
          </p:nvPr>
        </p:nvSpPr>
        <p:spPr/>
        <p:txBody>
          <a:bodyPr/>
          <a:lstStyle>
            <a:lvl1pPr algn="l">
              <a:defRPr/>
            </a:lvl1pPr>
          </a:lstStyle>
          <a:p>
            <a:fld id="{DB6BE119-034F-4111-9F5B-D1C6C02055D0}" type="datetime4">
              <a:rPr lang="en-GB" smtClean="0"/>
              <a:t>15 June 2026</a:t>
            </a:fld>
            <a:endParaRPr lang="sv-SE"/>
          </a:p>
        </p:txBody>
      </p:sp>
      <p:sp>
        <p:nvSpPr>
          <p:cNvPr id="12" name="Footer Placeholder 11">
            <a:extLst>
              <a:ext uri="{FF2B5EF4-FFF2-40B4-BE49-F238E27FC236}">
                <a16:creationId xmlns:a16="http://schemas.microsoft.com/office/drawing/2014/main" id="{56DC564C-3058-20A2-B85C-4CD54E642314}"/>
              </a:ext>
            </a:extLst>
          </p:cNvPr>
          <p:cNvSpPr>
            <a:spLocks noGrp="1"/>
          </p:cNvSpPr>
          <p:nvPr>
            <p:ph type="ftr" sz="quarter" idx="15"/>
          </p:nvPr>
        </p:nvSpPr>
        <p:spPr/>
        <p:txBody>
          <a:bodyPr/>
          <a:lstStyle/>
          <a:p>
            <a:endParaRPr lang="sv-SE"/>
          </a:p>
        </p:txBody>
      </p:sp>
      <p:sp>
        <p:nvSpPr>
          <p:cNvPr id="13" name="Slide Number Placeholder 12">
            <a:extLst>
              <a:ext uri="{FF2B5EF4-FFF2-40B4-BE49-F238E27FC236}">
                <a16:creationId xmlns:a16="http://schemas.microsoft.com/office/drawing/2014/main" id="{475D1060-BFCA-2001-D470-A7DA39588786}"/>
              </a:ext>
            </a:extLst>
          </p:cNvPr>
          <p:cNvSpPr>
            <a:spLocks noGrp="1"/>
          </p:cNvSpPr>
          <p:nvPr>
            <p:ph type="sldNum" sz="quarter" idx="16"/>
          </p:nvPr>
        </p:nvSpPr>
        <p:spPr/>
        <p:txBody>
          <a:bodyPr/>
          <a:lstStyle>
            <a:lvl1pPr algn="ctr">
              <a:defRPr/>
            </a:lvl1pPr>
          </a:lstStyle>
          <a:p>
            <a:fld id="{6E2D78E5-C2D4-4256-8617-2AAEB588B0F5}" type="slidenum">
              <a:rPr lang="sv-SE" smtClean="0"/>
              <a:pPr/>
              <a:t>‹#›</a:t>
            </a:fld>
            <a:endParaRPr lang="sv-SE"/>
          </a:p>
        </p:txBody>
      </p:sp>
      <p:pic>
        <p:nvPicPr>
          <p:cNvPr id="4" name="Graphic 10">
            <a:extLst>
              <a:ext uri="{FF2B5EF4-FFF2-40B4-BE49-F238E27FC236}">
                <a16:creationId xmlns:a16="http://schemas.microsoft.com/office/drawing/2014/main" id="{154A5269-A6D4-4240-4C60-B5B55DE8C0A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67079039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729"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Standard headlin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4D82C-BE17-E5B3-1FF9-C52CE9AD570E}"/>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EDF3AE2A-A15A-34BC-EAC7-545BAE7C68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8B586C94-0026-95DC-3503-5E2D8B3395CD}"/>
              </a:ext>
            </a:extLst>
          </p:cNvPr>
          <p:cNvSpPr>
            <a:spLocks noGrp="1"/>
          </p:cNvSpPr>
          <p:nvPr>
            <p:ph type="dt" sz="half" idx="10"/>
          </p:nvPr>
        </p:nvSpPr>
        <p:spPr/>
        <p:txBody>
          <a:bodyPr/>
          <a:lstStyle/>
          <a:p>
            <a:fld id="{CDB34512-9A19-4124-9F67-61CB1ACACF62}" type="datetime4">
              <a:rPr lang="en-GB" smtClean="0"/>
              <a:t>15 June 2026</a:t>
            </a:fld>
            <a:endParaRPr lang="sv-SE"/>
          </a:p>
        </p:txBody>
      </p:sp>
      <p:sp>
        <p:nvSpPr>
          <p:cNvPr id="5" name="Footer Placeholder 4">
            <a:extLst>
              <a:ext uri="{FF2B5EF4-FFF2-40B4-BE49-F238E27FC236}">
                <a16:creationId xmlns:a16="http://schemas.microsoft.com/office/drawing/2014/main" id="{AE589091-C28E-4EF0-3A93-D3CD871DC53A}"/>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8DE0B245-876B-00A8-B428-729A8EEA223D}"/>
              </a:ext>
            </a:extLst>
          </p:cNvPr>
          <p:cNvSpPr>
            <a:spLocks noGrp="1"/>
          </p:cNvSpPr>
          <p:nvPr>
            <p:ph type="sldNum" sz="quarter" idx="12"/>
          </p:nvPr>
        </p:nvSpPr>
        <p:spPr/>
        <p:txBody>
          <a:bodyPr/>
          <a:lstStyle/>
          <a:p>
            <a:fld id="{6E2D78E5-C2D4-4256-8617-2AAEB588B0F5}" type="slidenum">
              <a:rPr lang="sv-SE" smtClean="0"/>
              <a:t>‹#›</a:t>
            </a:fld>
            <a:endParaRPr lang="sv-SE"/>
          </a:p>
        </p:txBody>
      </p:sp>
    </p:spTree>
    <p:extLst>
      <p:ext uri="{BB962C8B-B14F-4D97-AF65-F5344CB8AC3E}">
        <p14:creationId xmlns:p14="http://schemas.microsoft.com/office/powerpoint/2010/main" val="1790519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hree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4D82C-BE17-E5B3-1FF9-C52CE9AD570E}"/>
              </a:ext>
            </a:extLst>
          </p:cNvPr>
          <p:cNvSpPr>
            <a:spLocks noGrp="1"/>
          </p:cNvSpPr>
          <p:nvPr>
            <p:ph type="title"/>
          </p:nvPr>
        </p:nvSpPr>
        <p:spPr>
          <a:xfrm>
            <a:off x="274700" y="1111842"/>
            <a:ext cx="5681602" cy="1287463"/>
          </a:xfrm>
        </p:spPr>
        <p:txBody>
          <a:bodyPr/>
          <a:lstStyle>
            <a:lvl1pPr>
              <a:defRPr>
                <a:solidFill>
                  <a:schemeClr val="accent1"/>
                </a:solidFill>
              </a:defRPr>
            </a:lvl1pPr>
          </a:lstStyle>
          <a:p>
            <a:r>
              <a:rPr lang="en-US"/>
              <a:t>Click to edit Master title style</a:t>
            </a:r>
            <a:endParaRPr lang="sv-SE"/>
          </a:p>
        </p:txBody>
      </p:sp>
      <p:sp>
        <p:nvSpPr>
          <p:cNvPr id="4" name="Date Placeholder 3">
            <a:extLst>
              <a:ext uri="{FF2B5EF4-FFF2-40B4-BE49-F238E27FC236}">
                <a16:creationId xmlns:a16="http://schemas.microsoft.com/office/drawing/2014/main" id="{8B586C94-0026-95DC-3503-5E2D8B3395CD}"/>
              </a:ext>
            </a:extLst>
          </p:cNvPr>
          <p:cNvSpPr>
            <a:spLocks noGrp="1"/>
          </p:cNvSpPr>
          <p:nvPr>
            <p:ph type="dt" sz="half" idx="10"/>
          </p:nvPr>
        </p:nvSpPr>
        <p:spPr/>
        <p:txBody>
          <a:bodyPr/>
          <a:lstStyle>
            <a:lvl1pPr algn="l">
              <a:defRPr>
                <a:solidFill>
                  <a:schemeClr val="tx1"/>
                </a:solidFill>
              </a:defRPr>
            </a:lvl1pPr>
          </a:lstStyle>
          <a:p>
            <a:fld id="{02235757-3744-4851-BBDA-66D14AD2B66A}" type="datetime4">
              <a:rPr lang="en-GB" smtClean="0"/>
              <a:t>15 June 2026</a:t>
            </a:fld>
            <a:endParaRPr lang="sv-SE"/>
          </a:p>
        </p:txBody>
      </p:sp>
      <p:sp>
        <p:nvSpPr>
          <p:cNvPr id="5" name="Footer Placeholder 4">
            <a:extLst>
              <a:ext uri="{FF2B5EF4-FFF2-40B4-BE49-F238E27FC236}">
                <a16:creationId xmlns:a16="http://schemas.microsoft.com/office/drawing/2014/main" id="{AE589091-C28E-4EF0-3A93-D3CD871DC53A}"/>
              </a:ext>
            </a:extLst>
          </p:cNvPr>
          <p:cNvSpPr>
            <a:spLocks noGrp="1"/>
          </p:cNvSpPr>
          <p:nvPr>
            <p:ph type="ftr" sz="quarter" idx="11"/>
          </p:nvPr>
        </p:nvSpPr>
        <p:spPr/>
        <p:txBody>
          <a:bodyPr/>
          <a:lstStyle>
            <a:lvl1pPr>
              <a:defRPr>
                <a:solidFill>
                  <a:schemeClr val="tx1"/>
                </a:solidFill>
              </a:defRPr>
            </a:lvl1pPr>
          </a:lstStyle>
          <a:p>
            <a:endParaRPr lang="sv-SE"/>
          </a:p>
        </p:txBody>
      </p:sp>
      <p:sp>
        <p:nvSpPr>
          <p:cNvPr id="6" name="Slide Number Placeholder 5">
            <a:extLst>
              <a:ext uri="{FF2B5EF4-FFF2-40B4-BE49-F238E27FC236}">
                <a16:creationId xmlns:a16="http://schemas.microsoft.com/office/drawing/2014/main" id="{8DE0B245-876B-00A8-B428-729A8EEA223D}"/>
              </a:ext>
            </a:extLst>
          </p:cNvPr>
          <p:cNvSpPr>
            <a:spLocks noGrp="1"/>
          </p:cNvSpPr>
          <p:nvPr>
            <p:ph type="sldNum" sz="quarter" idx="12"/>
          </p:nvPr>
        </p:nvSpPr>
        <p:spPr/>
        <p:txBody>
          <a:bodyPr/>
          <a:lstStyle>
            <a:lvl1pPr algn="ctr">
              <a:defRPr>
                <a:solidFill>
                  <a:schemeClr val="tx1"/>
                </a:solidFill>
              </a:defRPr>
            </a:lvl1pPr>
          </a:lstStyle>
          <a:p>
            <a:fld id="{6E2D78E5-C2D4-4256-8617-2AAEB588B0F5}" type="slidenum">
              <a:rPr lang="sv-SE" smtClean="0"/>
              <a:pPr/>
              <a:t>‹#›</a:t>
            </a:fld>
            <a:endParaRPr lang="sv-SE"/>
          </a:p>
        </p:txBody>
      </p:sp>
      <p:sp>
        <p:nvSpPr>
          <p:cNvPr id="7" name="Content Placeholder 2">
            <a:extLst>
              <a:ext uri="{FF2B5EF4-FFF2-40B4-BE49-F238E27FC236}">
                <a16:creationId xmlns:a16="http://schemas.microsoft.com/office/drawing/2014/main" id="{46FA1DC5-5B7B-F86D-5569-0DC415663AD3}"/>
              </a:ext>
            </a:extLst>
          </p:cNvPr>
          <p:cNvSpPr>
            <a:spLocks noGrp="1"/>
          </p:cNvSpPr>
          <p:nvPr>
            <p:ph idx="13"/>
          </p:nvPr>
        </p:nvSpPr>
        <p:spPr>
          <a:xfrm>
            <a:off x="269877" y="3822971"/>
            <a:ext cx="5022789" cy="2761421"/>
          </a:xfrm>
        </p:spPr>
        <p:txBody>
          <a:bodyPr/>
          <a:lstStyle>
            <a:lvl1pP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8" name="Content Placeholder 2">
            <a:extLst>
              <a:ext uri="{FF2B5EF4-FFF2-40B4-BE49-F238E27FC236}">
                <a16:creationId xmlns:a16="http://schemas.microsoft.com/office/drawing/2014/main" id="{DFB55550-39AE-1782-BC66-8EACB2BDB9F1}"/>
              </a:ext>
            </a:extLst>
          </p:cNvPr>
          <p:cNvSpPr>
            <a:spLocks noGrp="1"/>
          </p:cNvSpPr>
          <p:nvPr>
            <p:ph idx="14"/>
          </p:nvPr>
        </p:nvSpPr>
        <p:spPr>
          <a:xfrm>
            <a:off x="6902573" y="1160463"/>
            <a:ext cx="5022789" cy="2477682"/>
          </a:xfrm>
        </p:spPr>
        <p:txBody>
          <a:bodyPr/>
          <a:lstStyle>
            <a:lvl1pP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9" name="Content Placeholder 2">
            <a:extLst>
              <a:ext uri="{FF2B5EF4-FFF2-40B4-BE49-F238E27FC236}">
                <a16:creationId xmlns:a16="http://schemas.microsoft.com/office/drawing/2014/main" id="{B67EB46A-9B4A-07B5-B6DD-F1C019344E18}"/>
              </a:ext>
            </a:extLst>
          </p:cNvPr>
          <p:cNvSpPr>
            <a:spLocks noGrp="1"/>
          </p:cNvSpPr>
          <p:nvPr>
            <p:ph idx="15"/>
          </p:nvPr>
        </p:nvSpPr>
        <p:spPr>
          <a:xfrm>
            <a:off x="6897749" y="3822968"/>
            <a:ext cx="5022789" cy="2761421"/>
          </a:xfrm>
        </p:spPr>
        <p:txBody>
          <a:bodyPr/>
          <a:lstStyle>
            <a:lvl1pP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cxnSp>
        <p:nvCxnSpPr>
          <p:cNvPr id="3" name="Straight Connector 2">
            <a:extLst>
              <a:ext uri="{FF2B5EF4-FFF2-40B4-BE49-F238E27FC236}">
                <a16:creationId xmlns:a16="http://schemas.microsoft.com/office/drawing/2014/main" id="{7096A8BE-A957-03FE-6D26-71BB62A436B5}"/>
              </a:ext>
            </a:extLst>
          </p:cNvPr>
          <p:cNvCxnSpPr>
            <a:cxnSpLocks/>
          </p:cNvCxnSpPr>
          <p:nvPr userDrawn="1"/>
        </p:nvCxnSpPr>
        <p:spPr>
          <a:xfrm flipV="1">
            <a:off x="6108700" y="1160464"/>
            <a:ext cx="0" cy="5426075"/>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845418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31"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and Three Content Blue Dark">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4D82C-BE17-E5B3-1FF9-C52CE9AD570E}"/>
              </a:ext>
            </a:extLst>
          </p:cNvPr>
          <p:cNvSpPr>
            <a:spLocks noGrp="1"/>
          </p:cNvSpPr>
          <p:nvPr>
            <p:ph type="title"/>
          </p:nvPr>
        </p:nvSpPr>
        <p:spPr>
          <a:xfrm>
            <a:off x="274700" y="1111842"/>
            <a:ext cx="5681602" cy="1287463"/>
          </a:xfrm>
        </p:spPr>
        <p:txBody>
          <a:bodyPr/>
          <a:lstStyle>
            <a:lvl1pPr>
              <a:defRPr>
                <a:solidFill>
                  <a:schemeClr val="accent2">
                    <a:lumMod val="20000"/>
                    <a:lumOff val="80000"/>
                  </a:schemeClr>
                </a:solidFill>
              </a:defRPr>
            </a:lvl1pPr>
          </a:lstStyle>
          <a:p>
            <a:r>
              <a:rPr lang="en-US"/>
              <a:t>Click to edit Master title style</a:t>
            </a:r>
            <a:endParaRPr lang="sv-SE"/>
          </a:p>
        </p:txBody>
      </p:sp>
      <p:sp>
        <p:nvSpPr>
          <p:cNvPr id="4" name="Date Placeholder 3">
            <a:extLst>
              <a:ext uri="{FF2B5EF4-FFF2-40B4-BE49-F238E27FC236}">
                <a16:creationId xmlns:a16="http://schemas.microsoft.com/office/drawing/2014/main" id="{8B586C94-0026-95DC-3503-5E2D8B3395CD}"/>
              </a:ext>
            </a:extLst>
          </p:cNvPr>
          <p:cNvSpPr>
            <a:spLocks noGrp="1"/>
          </p:cNvSpPr>
          <p:nvPr>
            <p:ph type="dt" sz="half" idx="10"/>
          </p:nvPr>
        </p:nvSpPr>
        <p:spPr/>
        <p:txBody>
          <a:bodyPr/>
          <a:lstStyle>
            <a:lvl1pPr>
              <a:defRPr>
                <a:solidFill>
                  <a:schemeClr val="accent2">
                    <a:lumMod val="20000"/>
                    <a:lumOff val="80000"/>
                  </a:schemeClr>
                </a:solidFill>
              </a:defRPr>
            </a:lvl1pPr>
          </a:lstStyle>
          <a:p>
            <a:fld id="{C82DBB63-6309-4082-8FA8-D9244FE7C21C}" type="datetime4">
              <a:rPr lang="en-GB" smtClean="0"/>
              <a:t>15 June 2026</a:t>
            </a:fld>
            <a:endParaRPr lang="sv-SE"/>
          </a:p>
        </p:txBody>
      </p:sp>
      <p:sp>
        <p:nvSpPr>
          <p:cNvPr id="5" name="Footer Placeholder 4">
            <a:extLst>
              <a:ext uri="{FF2B5EF4-FFF2-40B4-BE49-F238E27FC236}">
                <a16:creationId xmlns:a16="http://schemas.microsoft.com/office/drawing/2014/main" id="{AE589091-C28E-4EF0-3A93-D3CD871DC53A}"/>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6" name="Slide Number Placeholder 5">
            <a:extLst>
              <a:ext uri="{FF2B5EF4-FFF2-40B4-BE49-F238E27FC236}">
                <a16:creationId xmlns:a16="http://schemas.microsoft.com/office/drawing/2014/main" id="{8DE0B245-876B-00A8-B428-729A8EEA223D}"/>
              </a:ext>
            </a:extLst>
          </p:cNvPr>
          <p:cNvSpPr>
            <a:spLocks noGrp="1"/>
          </p:cNvSpPr>
          <p:nvPr>
            <p:ph type="sldNum" sz="quarter" idx="12"/>
          </p:nvPr>
        </p:nvSpPr>
        <p:spPr/>
        <p:txBody>
          <a:bodyPr/>
          <a:lstStyle>
            <a:lvl1pPr>
              <a:defRPr>
                <a:solidFill>
                  <a:schemeClr val="accent2">
                    <a:lumMod val="20000"/>
                    <a:lumOff val="80000"/>
                  </a:schemeClr>
                </a:solidFill>
              </a:defRPr>
            </a:lvl1pPr>
          </a:lstStyle>
          <a:p>
            <a:fld id="{6E2D78E5-C2D4-4256-8617-2AAEB588B0F5}" type="slidenum">
              <a:rPr lang="sv-SE" smtClean="0"/>
              <a:pPr/>
              <a:t>‹#›</a:t>
            </a:fld>
            <a:endParaRPr lang="sv-SE"/>
          </a:p>
        </p:txBody>
      </p:sp>
      <p:sp>
        <p:nvSpPr>
          <p:cNvPr id="7" name="Content Placeholder 2">
            <a:extLst>
              <a:ext uri="{FF2B5EF4-FFF2-40B4-BE49-F238E27FC236}">
                <a16:creationId xmlns:a16="http://schemas.microsoft.com/office/drawing/2014/main" id="{46FA1DC5-5B7B-F86D-5569-0DC415663AD3}"/>
              </a:ext>
            </a:extLst>
          </p:cNvPr>
          <p:cNvSpPr>
            <a:spLocks noGrp="1"/>
          </p:cNvSpPr>
          <p:nvPr>
            <p:ph idx="13"/>
          </p:nvPr>
        </p:nvSpPr>
        <p:spPr>
          <a:xfrm>
            <a:off x="269877" y="3822971"/>
            <a:ext cx="5022789" cy="2761421"/>
          </a:xfrm>
        </p:spPr>
        <p:txBody>
          <a:bodyPr/>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8" name="Content Placeholder 2">
            <a:extLst>
              <a:ext uri="{FF2B5EF4-FFF2-40B4-BE49-F238E27FC236}">
                <a16:creationId xmlns:a16="http://schemas.microsoft.com/office/drawing/2014/main" id="{DFB55550-39AE-1782-BC66-8EACB2BDB9F1}"/>
              </a:ext>
            </a:extLst>
          </p:cNvPr>
          <p:cNvSpPr>
            <a:spLocks noGrp="1"/>
          </p:cNvSpPr>
          <p:nvPr>
            <p:ph idx="14"/>
          </p:nvPr>
        </p:nvSpPr>
        <p:spPr>
          <a:xfrm>
            <a:off x="6902573" y="1160463"/>
            <a:ext cx="5022789" cy="2477682"/>
          </a:xfrm>
        </p:spPr>
        <p:txBody>
          <a:bodyPr/>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9" name="Content Placeholder 2">
            <a:extLst>
              <a:ext uri="{FF2B5EF4-FFF2-40B4-BE49-F238E27FC236}">
                <a16:creationId xmlns:a16="http://schemas.microsoft.com/office/drawing/2014/main" id="{B67EB46A-9B4A-07B5-B6DD-F1C019344E18}"/>
              </a:ext>
            </a:extLst>
          </p:cNvPr>
          <p:cNvSpPr>
            <a:spLocks noGrp="1"/>
          </p:cNvSpPr>
          <p:nvPr>
            <p:ph idx="15"/>
          </p:nvPr>
        </p:nvSpPr>
        <p:spPr>
          <a:xfrm>
            <a:off x="6897749" y="3822968"/>
            <a:ext cx="5022789" cy="2761421"/>
          </a:xfrm>
        </p:spPr>
        <p:txBody>
          <a:bodyPr/>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cxnSp>
        <p:nvCxnSpPr>
          <p:cNvPr id="3" name="Straight Connector 2">
            <a:extLst>
              <a:ext uri="{FF2B5EF4-FFF2-40B4-BE49-F238E27FC236}">
                <a16:creationId xmlns:a16="http://schemas.microsoft.com/office/drawing/2014/main" id="{7096A8BE-A957-03FE-6D26-71BB62A436B5}"/>
              </a:ext>
            </a:extLst>
          </p:cNvPr>
          <p:cNvCxnSpPr>
            <a:cxnSpLocks/>
          </p:cNvCxnSpPr>
          <p:nvPr userDrawn="1"/>
        </p:nvCxnSpPr>
        <p:spPr>
          <a:xfrm flipV="1">
            <a:off x="6108700" y="1160464"/>
            <a:ext cx="0" cy="5426075"/>
          </a:xfrm>
          <a:prstGeom prst="line">
            <a:avLst/>
          </a:prstGeom>
          <a:ln w="9525">
            <a:solidFill>
              <a:schemeClr val="accent3"/>
            </a:solidFill>
          </a:ln>
        </p:spPr>
        <p:style>
          <a:lnRef idx="2">
            <a:schemeClr val="accent1"/>
          </a:lnRef>
          <a:fillRef idx="0">
            <a:schemeClr val="accent1"/>
          </a:fillRef>
          <a:effectRef idx="1">
            <a:schemeClr val="accent1"/>
          </a:effectRef>
          <a:fontRef idx="minor">
            <a:schemeClr val="tx1"/>
          </a:fontRef>
        </p:style>
      </p:cxnSp>
      <p:pic>
        <p:nvPicPr>
          <p:cNvPr id="10" name="Graphic 9">
            <a:extLst>
              <a:ext uri="{FF2B5EF4-FFF2-40B4-BE49-F238E27FC236}">
                <a16:creationId xmlns:a16="http://schemas.microsoft.com/office/drawing/2014/main" id="{98E42124-101B-23D0-2341-72613E6CF7D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197019485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31"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Three Content HEXPOL blue">
    <p:bg>
      <p:bgPr>
        <a:solidFill>
          <a:srgbClr val="0A1C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4D82C-BE17-E5B3-1FF9-C52CE9AD570E}"/>
              </a:ext>
            </a:extLst>
          </p:cNvPr>
          <p:cNvSpPr>
            <a:spLocks noGrp="1"/>
          </p:cNvSpPr>
          <p:nvPr>
            <p:ph type="title"/>
          </p:nvPr>
        </p:nvSpPr>
        <p:spPr>
          <a:xfrm>
            <a:off x="274700" y="1111842"/>
            <a:ext cx="5681602" cy="1287463"/>
          </a:xfrm>
        </p:spPr>
        <p:txBody>
          <a:bodyPr/>
          <a:lstStyle>
            <a:lvl1pPr>
              <a:defRPr>
                <a:solidFill>
                  <a:schemeClr val="accent2">
                    <a:lumMod val="20000"/>
                    <a:lumOff val="80000"/>
                  </a:schemeClr>
                </a:solidFill>
              </a:defRPr>
            </a:lvl1pPr>
          </a:lstStyle>
          <a:p>
            <a:r>
              <a:rPr lang="en-US"/>
              <a:t>Click to edit Master title style</a:t>
            </a:r>
            <a:endParaRPr lang="sv-SE"/>
          </a:p>
        </p:txBody>
      </p:sp>
      <p:sp>
        <p:nvSpPr>
          <p:cNvPr id="4" name="Date Placeholder 3">
            <a:extLst>
              <a:ext uri="{FF2B5EF4-FFF2-40B4-BE49-F238E27FC236}">
                <a16:creationId xmlns:a16="http://schemas.microsoft.com/office/drawing/2014/main" id="{8B586C94-0026-95DC-3503-5E2D8B3395CD}"/>
              </a:ext>
            </a:extLst>
          </p:cNvPr>
          <p:cNvSpPr>
            <a:spLocks noGrp="1"/>
          </p:cNvSpPr>
          <p:nvPr>
            <p:ph type="dt" sz="half" idx="10"/>
          </p:nvPr>
        </p:nvSpPr>
        <p:spPr/>
        <p:txBody>
          <a:bodyPr/>
          <a:lstStyle>
            <a:lvl1pPr>
              <a:defRPr>
                <a:solidFill>
                  <a:schemeClr val="accent2">
                    <a:lumMod val="20000"/>
                    <a:lumOff val="80000"/>
                  </a:schemeClr>
                </a:solidFill>
              </a:defRPr>
            </a:lvl1pPr>
          </a:lstStyle>
          <a:p>
            <a:fld id="{E0E93AF2-4719-47F6-A719-3662DA025AB5}" type="datetime4">
              <a:rPr lang="en-GB" smtClean="0"/>
              <a:t>15 June 2026</a:t>
            </a:fld>
            <a:endParaRPr lang="sv-SE"/>
          </a:p>
        </p:txBody>
      </p:sp>
      <p:sp>
        <p:nvSpPr>
          <p:cNvPr id="5" name="Footer Placeholder 4">
            <a:extLst>
              <a:ext uri="{FF2B5EF4-FFF2-40B4-BE49-F238E27FC236}">
                <a16:creationId xmlns:a16="http://schemas.microsoft.com/office/drawing/2014/main" id="{AE589091-C28E-4EF0-3A93-D3CD871DC53A}"/>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6" name="Slide Number Placeholder 5">
            <a:extLst>
              <a:ext uri="{FF2B5EF4-FFF2-40B4-BE49-F238E27FC236}">
                <a16:creationId xmlns:a16="http://schemas.microsoft.com/office/drawing/2014/main" id="{8DE0B245-876B-00A8-B428-729A8EEA223D}"/>
              </a:ext>
            </a:extLst>
          </p:cNvPr>
          <p:cNvSpPr>
            <a:spLocks noGrp="1"/>
          </p:cNvSpPr>
          <p:nvPr>
            <p:ph type="sldNum" sz="quarter" idx="12"/>
          </p:nvPr>
        </p:nvSpPr>
        <p:spPr/>
        <p:txBody>
          <a:bodyPr/>
          <a:lstStyle>
            <a:lvl1pPr>
              <a:defRPr>
                <a:solidFill>
                  <a:schemeClr val="accent2">
                    <a:lumMod val="20000"/>
                    <a:lumOff val="80000"/>
                  </a:schemeClr>
                </a:solidFill>
              </a:defRPr>
            </a:lvl1pPr>
          </a:lstStyle>
          <a:p>
            <a:fld id="{6E2D78E5-C2D4-4256-8617-2AAEB588B0F5}" type="slidenum">
              <a:rPr lang="sv-SE" smtClean="0"/>
              <a:pPr/>
              <a:t>‹#›</a:t>
            </a:fld>
            <a:endParaRPr lang="sv-SE"/>
          </a:p>
        </p:txBody>
      </p:sp>
      <p:sp>
        <p:nvSpPr>
          <p:cNvPr id="7" name="Content Placeholder 2">
            <a:extLst>
              <a:ext uri="{FF2B5EF4-FFF2-40B4-BE49-F238E27FC236}">
                <a16:creationId xmlns:a16="http://schemas.microsoft.com/office/drawing/2014/main" id="{46FA1DC5-5B7B-F86D-5569-0DC415663AD3}"/>
              </a:ext>
            </a:extLst>
          </p:cNvPr>
          <p:cNvSpPr>
            <a:spLocks noGrp="1"/>
          </p:cNvSpPr>
          <p:nvPr>
            <p:ph idx="13"/>
          </p:nvPr>
        </p:nvSpPr>
        <p:spPr>
          <a:xfrm>
            <a:off x="269877" y="3822971"/>
            <a:ext cx="5022789" cy="2761421"/>
          </a:xfrm>
        </p:spPr>
        <p:txBody>
          <a:bodyPr/>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8" name="Content Placeholder 2">
            <a:extLst>
              <a:ext uri="{FF2B5EF4-FFF2-40B4-BE49-F238E27FC236}">
                <a16:creationId xmlns:a16="http://schemas.microsoft.com/office/drawing/2014/main" id="{DFB55550-39AE-1782-BC66-8EACB2BDB9F1}"/>
              </a:ext>
            </a:extLst>
          </p:cNvPr>
          <p:cNvSpPr>
            <a:spLocks noGrp="1"/>
          </p:cNvSpPr>
          <p:nvPr>
            <p:ph idx="14"/>
          </p:nvPr>
        </p:nvSpPr>
        <p:spPr>
          <a:xfrm>
            <a:off x="6902573" y="1160463"/>
            <a:ext cx="5022789" cy="2477682"/>
          </a:xfrm>
        </p:spPr>
        <p:txBody>
          <a:bodyPr/>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9" name="Content Placeholder 2">
            <a:extLst>
              <a:ext uri="{FF2B5EF4-FFF2-40B4-BE49-F238E27FC236}">
                <a16:creationId xmlns:a16="http://schemas.microsoft.com/office/drawing/2014/main" id="{B67EB46A-9B4A-07B5-B6DD-F1C019344E18}"/>
              </a:ext>
            </a:extLst>
          </p:cNvPr>
          <p:cNvSpPr>
            <a:spLocks noGrp="1"/>
          </p:cNvSpPr>
          <p:nvPr>
            <p:ph idx="15"/>
          </p:nvPr>
        </p:nvSpPr>
        <p:spPr>
          <a:xfrm>
            <a:off x="6897749" y="3822968"/>
            <a:ext cx="5022789" cy="2761421"/>
          </a:xfrm>
        </p:spPr>
        <p:txBody>
          <a:bodyPr/>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cxnSp>
        <p:nvCxnSpPr>
          <p:cNvPr id="3" name="Straight Connector 2">
            <a:extLst>
              <a:ext uri="{FF2B5EF4-FFF2-40B4-BE49-F238E27FC236}">
                <a16:creationId xmlns:a16="http://schemas.microsoft.com/office/drawing/2014/main" id="{7096A8BE-A957-03FE-6D26-71BB62A436B5}"/>
              </a:ext>
            </a:extLst>
          </p:cNvPr>
          <p:cNvCxnSpPr>
            <a:cxnSpLocks/>
          </p:cNvCxnSpPr>
          <p:nvPr userDrawn="1"/>
        </p:nvCxnSpPr>
        <p:spPr>
          <a:xfrm flipV="1">
            <a:off x="6108700" y="1160464"/>
            <a:ext cx="0" cy="5426075"/>
          </a:xfrm>
          <a:prstGeom prst="line">
            <a:avLst/>
          </a:prstGeom>
          <a:ln w="9525">
            <a:solidFill>
              <a:schemeClr val="accent3"/>
            </a:solidFill>
          </a:ln>
        </p:spPr>
        <p:style>
          <a:lnRef idx="2">
            <a:schemeClr val="accent1"/>
          </a:lnRef>
          <a:fillRef idx="0">
            <a:schemeClr val="accent1"/>
          </a:fillRef>
          <a:effectRef idx="1">
            <a:schemeClr val="accent1"/>
          </a:effectRef>
          <a:fontRef idx="minor">
            <a:schemeClr val="tx1"/>
          </a:fontRef>
        </p:style>
      </p:cxnSp>
      <p:pic>
        <p:nvPicPr>
          <p:cNvPr id="10" name="Graphic 9">
            <a:extLst>
              <a:ext uri="{FF2B5EF4-FFF2-40B4-BE49-F238E27FC236}">
                <a16:creationId xmlns:a16="http://schemas.microsoft.com/office/drawing/2014/main" id="{98E42124-101B-23D0-2341-72613E6CF7D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405423610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31"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61BAA-8E85-2392-56CE-AE57BB80DC6F}"/>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ADCE6166-C60D-955E-6F74-E2D2E5BDB81D}"/>
              </a:ext>
            </a:extLst>
          </p:cNvPr>
          <p:cNvSpPr>
            <a:spLocks noGrp="1"/>
          </p:cNvSpPr>
          <p:nvPr>
            <p:ph sz="half" idx="1"/>
          </p:nvPr>
        </p:nvSpPr>
        <p:spPr>
          <a:xfrm>
            <a:off x="269876" y="2205038"/>
            <a:ext cx="5689599" cy="4381501"/>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a:extLst>
              <a:ext uri="{FF2B5EF4-FFF2-40B4-BE49-F238E27FC236}">
                <a16:creationId xmlns:a16="http://schemas.microsoft.com/office/drawing/2014/main" id="{3AC18C99-92EA-8BA6-5172-42F1B951462D}"/>
              </a:ext>
            </a:extLst>
          </p:cNvPr>
          <p:cNvSpPr>
            <a:spLocks noGrp="1"/>
          </p:cNvSpPr>
          <p:nvPr>
            <p:ph sz="half" idx="2"/>
          </p:nvPr>
        </p:nvSpPr>
        <p:spPr>
          <a:xfrm>
            <a:off x="6230938" y="2205038"/>
            <a:ext cx="5689599" cy="4381501"/>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id="{D5AC19EB-E60B-2483-D231-18AFA1D76910}"/>
              </a:ext>
            </a:extLst>
          </p:cNvPr>
          <p:cNvSpPr>
            <a:spLocks noGrp="1"/>
          </p:cNvSpPr>
          <p:nvPr>
            <p:ph type="dt" sz="half" idx="10"/>
          </p:nvPr>
        </p:nvSpPr>
        <p:spPr/>
        <p:txBody>
          <a:bodyPr/>
          <a:lstStyle>
            <a:lvl1pPr algn="l">
              <a:defRPr/>
            </a:lvl1pPr>
          </a:lstStyle>
          <a:p>
            <a:fld id="{6D1C3A39-919B-4914-8C71-0B35B4F896C8}" type="datetime4">
              <a:rPr lang="en-GB" smtClean="0"/>
              <a:t>15 June 2026</a:t>
            </a:fld>
            <a:endParaRPr lang="sv-SE"/>
          </a:p>
        </p:txBody>
      </p:sp>
      <p:sp>
        <p:nvSpPr>
          <p:cNvPr id="6" name="Footer Placeholder 5">
            <a:extLst>
              <a:ext uri="{FF2B5EF4-FFF2-40B4-BE49-F238E27FC236}">
                <a16:creationId xmlns:a16="http://schemas.microsoft.com/office/drawing/2014/main" id="{981E9183-152F-2123-19DE-C5214CF1F91C}"/>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554BCF03-1A97-699E-845A-06F5A4B76E85}"/>
              </a:ext>
            </a:extLst>
          </p:cNvPr>
          <p:cNvSpPr>
            <a:spLocks noGrp="1"/>
          </p:cNvSpPr>
          <p:nvPr>
            <p:ph type="sldNum" sz="quarter" idx="12"/>
          </p:nvPr>
        </p:nvSpPr>
        <p:spPr/>
        <p:txBody>
          <a:bodyPr/>
          <a:lstStyle>
            <a:lvl1pPr algn="ctr">
              <a:defRPr/>
            </a:lvl1pPr>
          </a:lstStyle>
          <a:p>
            <a:fld id="{6E2D78E5-C2D4-4256-8617-2AAEB588B0F5}" type="slidenum">
              <a:rPr lang="sv-SE" smtClean="0"/>
              <a:pPr/>
              <a:t>‹#›</a:t>
            </a:fld>
            <a:endParaRPr lang="sv-SE"/>
          </a:p>
        </p:txBody>
      </p:sp>
    </p:spTree>
    <p:extLst>
      <p:ext uri="{BB962C8B-B14F-4D97-AF65-F5344CB8AC3E}">
        <p14:creationId xmlns:p14="http://schemas.microsoft.com/office/powerpoint/2010/main" val="2240724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Blue Dark">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61BAA-8E85-2392-56CE-AE57BB80DC6F}"/>
              </a:ext>
            </a:extLst>
          </p:cNvPr>
          <p:cNvSpPr>
            <a:spLocks noGrp="1"/>
          </p:cNvSpPr>
          <p:nvPr>
            <p:ph type="title"/>
          </p:nvPr>
        </p:nvSpPr>
        <p:spPr/>
        <p:txBody>
          <a:bodyPr/>
          <a:lstStyle>
            <a:lvl1pPr>
              <a:defRPr>
                <a:solidFill>
                  <a:schemeClr val="accent2">
                    <a:lumMod val="20000"/>
                    <a:lumOff val="80000"/>
                  </a:schemeClr>
                </a:solidFill>
              </a:defRPr>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id="{ADCE6166-C60D-955E-6F74-E2D2E5BDB81D}"/>
              </a:ext>
            </a:extLst>
          </p:cNvPr>
          <p:cNvSpPr>
            <a:spLocks noGrp="1"/>
          </p:cNvSpPr>
          <p:nvPr>
            <p:ph sz="half" idx="1"/>
          </p:nvPr>
        </p:nvSpPr>
        <p:spPr>
          <a:xfrm>
            <a:off x="269876" y="2205038"/>
            <a:ext cx="5689599" cy="4381501"/>
          </a:xfrm>
        </p:spPr>
        <p:txBody>
          <a:bodyPr/>
          <a:lstStyle>
            <a:lvl1pPr>
              <a:defRPr>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a:extLst>
              <a:ext uri="{FF2B5EF4-FFF2-40B4-BE49-F238E27FC236}">
                <a16:creationId xmlns:a16="http://schemas.microsoft.com/office/drawing/2014/main" id="{3AC18C99-92EA-8BA6-5172-42F1B951462D}"/>
              </a:ext>
            </a:extLst>
          </p:cNvPr>
          <p:cNvSpPr>
            <a:spLocks noGrp="1"/>
          </p:cNvSpPr>
          <p:nvPr>
            <p:ph sz="half" idx="2"/>
          </p:nvPr>
        </p:nvSpPr>
        <p:spPr>
          <a:xfrm>
            <a:off x="6230938" y="2205038"/>
            <a:ext cx="5689599" cy="4381501"/>
          </a:xfrm>
        </p:spPr>
        <p:txBody>
          <a:bodyPr/>
          <a:lstStyle>
            <a:lvl1pPr>
              <a:defRPr>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id="{D5AC19EB-E60B-2483-D231-18AFA1D76910}"/>
              </a:ext>
            </a:extLst>
          </p:cNvPr>
          <p:cNvSpPr>
            <a:spLocks noGrp="1"/>
          </p:cNvSpPr>
          <p:nvPr>
            <p:ph type="dt" sz="half" idx="10"/>
          </p:nvPr>
        </p:nvSpPr>
        <p:spPr/>
        <p:txBody>
          <a:bodyPr/>
          <a:lstStyle>
            <a:lvl1pPr>
              <a:defRPr>
                <a:solidFill>
                  <a:schemeClr val="accent2">
                    <a:lumMod val="20000"/>
                    <a:lumOff val="80000"/>
                  </a:schemeClr>
                </a:solidFill>
              </a:defRPr>
            </a:lvl1pPr>
          </a:lstStyle>
          <a:p>
            <a:fld id="{B947A76A-7B6D-44C5-A139-735982E70D91}" type="datetime4">
              <a:rPr lang="en-GB" smtClean="0"/>
              <a:t>15 June 2026</a:t>
            </a:fld>
            <a:endParaRPr lang="sv-SE"/>
          </a:p>
        </p:txBody>
      </p:sp>
      <p:sp>
        <p:nvSpPr>
          <p:cNvPr id="6" name="Footer Placeholder 5">
            <a:extLst>
              <a:ext uri="{FF2B5EF4-FFF2-40B4-BE49-F238E27FC236}">
                <a16:creationId xmlns:a16="http://schemas.microsoft.com/office/drawing/2014/main" id="{981E9183-152F-2123-19DE-C5214CF1F91C}"/>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7" name="Slide Number Placeholder 6">
            <a:extLst>
              <a:ext uri="{FF2B5EF4-FFF2-40B4-BE49-F238E27FC236}">
                <a16:creationId xmlns:a16="http://schemas.microsoft.com/office/drawing/2014/main" id="{554BCF03-1A97-699E-845A-06F5A4B76E85}"/>
              </a:ext>
            </a:extLst>
          </p:cNvPr>
          <p:cNvSpPr>
            <a:spLocks noGrp="1"/>
          </p:cNvSpPr>
          <p:nvPr>
            <p:ph type="sldNum" sz="quarter" idx="12"/>
          </p:nvPr>
        </p:nvSpPr>
        <p:spPr/>
        <p:txBody>
          <a:bodyPr/>
          <a:lstStyle>
            <a:lvl1pPr>
              <a:defRPr>
                <a:solidFill>
                  <a:schemeClr val="accent2">
                    <a:lumMod val="20000"/>
                    <a:lumOff val="80000"/>
                  </a:schemeClr>
                </a:solidFill>
              </a:defRPr>
            </a:lvl1pPr>
          </a:lstStyle>
          <a:p>
            <a:fld id="{6E2D78E5-C2D4-4256-8617-2AAEB588B0F5}" type="slidenum">
              <a:rPr lang="sv-SE" smtClean="0"/>
              <a:pPr/>
              <a:t>‹#›</a:t>
            </a:fld>
            <a:endParaRPr lang="sv-SE"/>
          </a:p>
        </p:txBody>
      </p:sp>
      <p:pic>
        <p:nvPicPr>
          <p:cNvPr id="8" name="Graphic 7">
            <a:extLst>
              <a:ext uri="{FF2B5EF4-FFF2-40B4-BE49-F238E27FC236}">
                <a16:creationId xmlns:a16="http://schemas.microsoft.com/office/drawing/2014/main" id="{DD5BCA69-D70F-C8AF-ECBE-71682819DE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1336617114"/>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Two Content HEXPOL blue">
    <p:bg>
      <p:bgPr>
        <a:solidFill>
          <a:srgbClr val="0A1C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61BAA-8E85-2392-56CE-AE57BB80DC6F}"/>
              </a:ext>
            </a:extLst>
          </p:cNvPr>
          <p:cNvSpPr>
            <a:spLocks noGrp="1"/>
          </p:cNvSpPr>
          <p:nvPr>
            <p:ph type="title"/>
          </p:nvPr>
        </p:nvSpPr>
        <p:spPr/>
        <p:txBody>
          <a:bodyPr/>
          <a:lstStyle>
            <a:lvl1pPr>
              <a:defRPr>
                <a:solidFill>
                  <a:schemeClr val="accent2">
                    <a:lumMod val="20000"/>
                    <a:lumOff val="80000"/>
                  </a:schemeClr>
                </a:solidFill>
              </a:defRPr>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id="{ADCE6166-C60D-955E-6F74-E2D2E5BDB81D}"/>
              </a:ext>
            </a:extLst>
          </p:cNvPr>
          <p:cNvSpPr>
            <a:spLocks noGrp="1"/>
          </p:cNvSpPr>
          <p:nvPr>
            <p:ph sz="half" idx="1"/>
          </p:nvPr>
        </p:nvSpPr>
        <p:spPr>
          <a:xfrm>
            <a:off x="269876" y="2205038"/>
            <a:ext cx="5689599" cy="4381501"/>
          </a:xfrm>
        </p:spPr>
        <p:txBody>
          <a:bodyPr/>
          <a:lstStyle>
            <a:lvl1pPr>
              <a:defRPr>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a:extLst>
              <a:ext uri="{FF2B5EF4-FFF2-40B4-BE49-F238E27FC236}">
                <a16:creationId xmlns:a16="http://schemas.microsoft.com/office/drawing/2014/main" id="{3AC18C99-92EA-8BA6-5172-42F1B951462D}"/>
              </a:ext>
            </a:extLst>
          </p:cNvPr>
          <p:cNvSpPr>
            <a:spLocks noGrp="1"/>
          </p:cNvSpPr>
          <p:nvPr>
            <p:ph sz="half" idx="2"/>
          </p:nvPr>
        </p:nvSpPr>
        <p:spPr>
          <a:xfrm>
            <a:off x="6230938" y="2205038"/>
            <a:ext cx="5689599" cy="4381501"/>
          </a:xfrm>
        </p:spPr>
        <p:txBody>
          <a:bodyPr/>
          <a:lstStyle>
            <a:lvl1pPr>
              <a:defRPr>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id="{D5AC19EB-E60B-2483-D231-18AFA1D76910}"/>
              </a:ext>
            </a:extLst>
          </p:cNvPr>
          <p:cNvSpPr>
            <a:spLocks noGrp="1"/>
          </p:cNvSpPr>
          <p:nvPr>
            <p:ph type="dt" sz="half" idx="10"/>
          </p:nvPr>
        </p:nvSpPr>
        <p:spPr/>
        <p:txBody>
          <a:bodyPr/>
          <a:lstStyle>
            <a:lvl1pPr>
              <a:defRPr>
                <a:solidFill>
                  <a:schemeClr val="accent2">
                    <a:lumMod val="20000"/>
                    <a:lumOff val="80000"/>
                  </a:schemeClr>
                </a:solidFill>
              </a:defRPr>
            </a:lvl1pPr>
          </a:lstStyle>
          <a:p>
            <a:fld id="{913A89B7-AA81-473B-8338-672EBF3C50D9}" type="datetime4">
              <a:rPr lang="en-GB" smtClean="0"/>
              <a:t>15 June 2026</a:t>
            </a:fld>
            <a:endParaRPr lang="sv-SE"/>
          </a:p>
        </p:txBody>
      </p:sp>
      <p:sp>
        <p:nvSpPr>
          <p:cNvPr id="6" name="Footer Placeholder 5">
            <a:extLst>
              <a:ext uri="{FF2B5EF4-FFF2-40B4-BE49-F238E27FC236}">
                <a16:creationId xmlns:a16="http://schemas.microsoft.com/office/drawing/2014/main" id="{981E9183-152F-2123-19DE-C5214CF1F91C}"/>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7" name="Slide Number Placeholder 6">
            <a:extLst>
              <a:ext uri="{FF2B5EF4-FFF2-40B4-BE49-F238E27FC236}">
                <a16:creationId xmlns:a16="http://schemas.microsoft.com/office/drawing/2014/main" id="{554BCF03-1A97-699E-845A-06F5A4B76E85}"/>
              </a:ext>
            </a:extLst>
          </p:cNvPr>
          <p:cNvSpPr>
            <a:spLocks noGrp="1"/>
          </p:cNvSpPr>
          <p:nvPr>
            <p:ph type="sldNum" sz="quarter" idx="12"/>
          </p:nvPr>
        </p:nvSpPr>
        <p:spPr/>
        <p:txBody>
          <a:bodyPr/>
          <a:lstStyle>
            <a:lvl1pPr>
              <a:defRPr>
                <a:solidFill>
                  <a:schemeClr val="accent2">
                    <a:lumMod val="20000"/>
                    <a:lumOff val="80000"/>
                  </a:schemeClr>
                </a:solidFill>
              </a:defRPr>
            </a:lvl1pPr>
          </a:lstStyle>
          <a:p>
            <a:fld id="{6E2D78E5-C2D4-4256-8617-2AAEB588B0F5}" type="slidenum">
              <a:rPr lang="sv-SE" smtClean="0"/>
              <a:pPr/>
              <a:t>‹#›</a:t>
            </a:fld>
            <a:endParaRPr lang="sv-SE"/>
          </a:p>
        </p:txBody>
      </p:sp>
      <p:pic>
        <p:nvPicPr>
          <p:cNvPr id="8" name="Graphic 7">
            <a:extLst>
              <a:ext uri="{FF2B5EF4-FFF2-40B4-BE49-F238E27FC236}">
                <a16:creationId xmlns:a16="http://schemas.microsoft.com/office/drawing/2014/main" id="{DD5BCA69-D70F-C8AF-ECBE-71682819DE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881108016"/>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Pictur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p>
            <a:r>
              <a:rPr lang="en-US"/>
              <a:t>Click to edit Master title style</a:t>
            </a:r>
            <a:endParaRPr lang="sv-SE"/>
          </a:p>
        </p:txBody>
      </p:sp>
      <p:sp>
        <p:nvSpPr>
          <p:cNvPr id="23" name="Picture Placeholder 6">
            <a:extLst>
              <a:ext uri="{FF2B5EF4-FFF2-40B4-BE49-F238E27FC236}">
                <a16:creationId xmlns:a16="http://schemas.microsoft.com/office/drawing/2014/main" id="{38CB282A-D5B4-BB74-45D4-7549F0CED928}"/>
              </a:ext>
            </a:extLst>
          </p:cNvPr>
          <p:cNvSpPr>
            <a:spLocks noGrp="1"/>
          </p:cNvSpPr>
          <p:nvPr>
            <p:ph type="pic" sz="quarter" idx="14"/>
          </p:nvPr>
        </p:nvSpPr>
        <p:spPr>
          <a:xfrm>
            <a:off x="269877" y="3473452"/>
            <a:ext cx="3703555" cy="3113087"/>
          </a:xfrm>
          <a:prstGeom prst="roundRect">
            <a:avLst>
              <a:gd name="adj" fmla="val 4918"/>
            </a:avLst>
          </a:prstGeom>
          <a:solidFill>
            <a:schemeClr val="accent6"/>
          </a:solidFill>
        </p:spPr>
        <p:txBody>
          <a:bodyPr/>
          <a:lstStyle/>
          <a:p>
            <a:r>
              <a:rPr lang="en-US"/>
              <a:t>Click icon to add picture</a:t>
            </a:r>
            <a:endParaRPr lang="en-GB"/>
          </a:p>
        </p:txBody>
      </p:sp>
      <p:sp>
        <p:nvSpPr>
          <p:cNvPr id="24" name="Picture Placeholder 6">
            <a:extLst>
              <a:ext uri="{FF2B5EF4-FFF2-40B4-BE49-F238E27FC236}">
                <a16:creationId xmlns:a16="http://schemas.microsoft.com/office/drawing/2014/main" id="{444B984A-1E4E-39DC-5F27-5A2B2D17F8FE}"/>
              </a:ext>
            </a:extLst>
          </p:cNvPr>
          <p:cNvSpPr>
            <a:spLocks noGrp="1"/>
          </p:cNvSpPr>
          <p:nvPr>
            <p:ph type="pic" sz="quarter" idx="15"/>
          </p:nvPr>
        </p:nvSpPr>
        <p:spPr>
          <a:xfrm>
            <a:off x="4243431" y="3473452"/>
            <a:ext cx="3703555" cy="3113087"/>
          </a:xfrm>
          <a:prstGeom prst="roundRect">
            <a:avLst>
              <a:gd name="adj" fmla="val 4673"/>
            </a:avLst>
          </a:prstGeom>
          <a:solidFill>
            <a:schemeClr val="accent6"/>
          </a:solidFill>
        </p:spPr>
        <p:txBody>
          <a:bodyPr/>
          <a:lstStyle/>
          <a:p>
            <a:r>
              <a:rPr lang="en-US"/>
              <a:t>Click icon to add picture</a:t>
            </a:r>
            <a:endParaRPr lang="en-GB"/>
          </a:p>
        </p:txBody>
      </p:sp>
      <p:sp>
        <p:nvSpPr>
          <p:cNvPr id="25" name="Picture Placeholder 6">
            <a:extLst>
              <a:ext uri="{FF2B5EF4-FFF2-40B4-BE49-F238E27FC236}">
                <a16:creationId xmlns:a16="http://schemas.microsoft.com/office/drawing/2014/main" id="{20FA8EF3-245F-BC93-974D-C284F0787584}"/>
              </a:ext>
            </a:extLst>
          </p:cNvPr>
          <p:cNvSpPr>
            <a:spLocks noGrp="1"/>
          </p:cNvSpPr>
          <p:nvPr>
            <p:ph type="pic" sz="quarter" idx="16"/>
          </p:nvPr>
        </p:nvSpPr>
        <p:spPr>
          <a:xfrm>
            <a:off x="8216986" y="3473452"/>
            <a:ext cx="3703555" cy="3113087"/>
          </a:xfrm>
          <a:prstGeom prst="roundRect">
            <a:avLst>
              <a:gd name="adj" fmla="val 4184"/>
            </a:avLst>
          </a:prstGeom>
          <a:solidFill>
            <a:schemeClr val="accent6"/>
          </a:solidFill>
        </p:spPr>
        <p:txBody>
          <a:bodyPr/>
          <a:lstStyle/>
          <a:p>
            <a:r>
              <a:rPr lang="en-US"/>
              <a:t>Click icon to add picture</a:t>
            </a:r>
            <a:endParaRPr lang="en-GB"/>
          </a:p>
        </p:txBody>
      </p:sp>
      <p:sp>
        <p:nvSpPr>
          <p:cNvPr id="30" name="Text Placeholder 28">
            <a:extLst>
              <a:ext uri="{FF2B5EF4-FFF2-40B4-BE49-F238E27FC236}">
                <a16:creationId xmlns:a16="http://schemas.microsoft.com/office/drawing/2014/main" id="{DC33A547-159B-3356-D212-838588BE0FDC}"/>
              </a:ext>
            </a:extLst>
          </p:cNvPr>
          <p:cNvSpPr>
            <a:spLocks noGrp="1"/>
          </p:cNvSpPr>
          <p:nvPr>
            <p:ph type="body" sz="quarter" idx="18"/>
          </p:nvPr>
        </p:nvSpPr>
        <p:spPr>
          <a:xfrm>
            <a:off x="269877" y="4953070"/>
            <a:ext cx="3703555" cy="108000"/>
          </a:xfrm>
        </p:spPr>
        <p:txBody>
          <a:bodyPr anchor="ctr"/>
          <a:lstStyle>
            <a:lvl1pPr marL="0" indent="0" algn="ctr">
              <a:lnSpc>
                <a:spcPct val="90000"/>
              </a:lnSpc>
              <a:spcBef>
                <a:spcPts val="0"/>
              </a:spcBef>
              <a:buNone/>
              <a:defRPr sz="1800">
                <a:solidFill>
                  <a:schemeClr val="bg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1" name="Text Placeholder 28">
            <a:extLst>
              <a:ext uri="{FF2B5EF4-FFF2-40B4-BE49-F238E27FC236}">
                <a16:creationId xmlns:a16="http://schemas.microsoft.com/office/drawing/2014/main" id="{D8C551B0-5637-0E6B-9D27-6F26BAAE6F8A}"/>
              </a:ext>
            </a:extLst>
          </p:cNvPr>
          <p:cNvSpPr>
            <a:spLocks noGrp="1"/>
          </p:cNvSpPr>
          <p:nvPr>
            <p:ph type="body" sz="quarter" idx="19"/>
          </p:nvPr>
        </p:nvSpPr>
        <p:spPr>
          <a:xfrm>
            <a:off x="4243431" y="4953070"/>
            <a:ext cx="3703555" cy="108000"/>
          </a:xfrm>
        </p:spPr>
        <p:txBody>
          <a:bodyPr anchor="ctr"/>
          <a:lstStyle>
            <a:lvl1pPr marL="0" indent="0" algn="ctr">
              <a:lnSpc>
                <a:spcPct val="90000"/>
              </a:lnSpc>
              <a:spcBef>
                <a:spcPts val="0"/>
              </a:spcBef>
              <a:buNone/>
              <a:defRPr sz="1800">
                <a:solidFill>
                  <a:schemeClr val="bg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2" name="Text Placeholder 28">
            <a:extLst>
              <a:ext uri="{FF2B5EF4-FFF2-40B4-BE49-F238E27FC236}">
                <a16:creationId xmlns:a16="http://schemas.microsoft.com/office/drawing/2014/main" id="{312ABF0A-9A3A-A780-2545-BEECCA1D25DE}"/>
              </a:ext>
            </a:extLst>
          </p:cNvPr>
          <p:cNvSpPr>
            <a:spLocks noGrp="1"/>
          </p:cNvSpPr>
          <p:nvPr>
            <p:ph type="body" sz="quarter" idx="20"/>
          </p:nvPr>
        </p:nvSpPr>
        <p:spPr>
          <a:xfrm>
            <a:off x="8216985" y="4953070"/>
            <a:ext cx="3703555" cy="108000"/>
          </a:xfrm>
        </p:spPr>
        <p:txBody>
          <a:bodyPr anchor="ctr"/>
          <a:lstStyle>
            <a:lvl1pPr marL="0" indent="0" algn="ctr">
              <a:lnSpc>
                <a:spcPct val="90000"/>
              </a:lnSpc>
              <a:spcBef>
                <a:spcPts val="0"/>
              </a:spcBef>
              <a:buNone/>
              <a:defRPr sz="1800">
                <a:solidFill>
                  <a:schemeClr val="bg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lvl1pPr algn="l">
              <a:defRPr/>
            </a:lvl1pPr>
          </a:lstStyle>
          <a:p>
            <a:fld id="{C49E9519-E652-4501-AA70-788FD88B6925}"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lvl1pPr algn="ctr">
              <a:defRPr/>
            </a:lvl1pPr>
          </a:lstStyle>
          <a:p>
            <a:fld id="{6E2D78E5-C2D4-4256-8617-2AAEB588B0F5}" type="slidenum">
              <a:rPr lang="sv-SE" smtClean="0"/>
              <a:pPr/>
              <a:t>‹#›</a:t>
            </a:fld>
            <a:endParaRPr lang="sv-SE"/>
          </a:p>
        </p:txBody>
      </p:sp>
    </p:spTree>
    <p:extLst>
      <p:ext uri="{BB962C8B-B14F-4D97-AF65-F5344CB8AC3E}">
        <p14:creationId xmlns:p14="http://schemas.microsoft.com/office/powerpoint/2010/main" val="410678974"/>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hree Pictures Blue Dark">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lvl1pPr>
              <a:defRPr>
                <a:solidFill>
                  <a:schemeClr val="accent2">
                    <a:lumMod val="20000"/>
                    <a:lumOff val="80000"/>
                  </a:schemeClr>
                </a:solidFill>
              </a:defRPr>
            </a:lvl1pPr>
          </a:lstStyle>
          <a:p>
            <a:r>
              <a:rPr lang="en-US"/>
              <a:t>Click to edit Master title style</a:t>
            </a:r>
            <a:endParaRPr lang="sv-SE"/>
          </a:p>
        </p:txBody>
      </p:sp>
      <p:sp>
        <p:nvSpPr>
          <p:cNvPr id="23" name="Picture Placeholder 6">
            <a:extLst>
              <a:ext uri="{FF2B5EF4-FFF2-40B4-BE49-F238E27FC236}">
                <a16:creationId xmlns:a16="http://schemas.microsoft.com/office/drawing/2014/main" id="{38CB282A-D5B4-BB74-45D4-7549F0CED928}"/>
              </a:ext>
            </a:extLst>
          </p:cNvPr>
          <p:cNvSpPr>
            <a:spLocks noGrp="1"/>
          </p:cNvSpPr>
          <p:nvPr>
            <p:ph type="pic" sz="quarter" idx="14"/>
          </p:nvPr>
        </p:nvSpPr>
        <p:spPr>
          <a:xfrm>
            <a:off x="269877" y="3473452"/>
            <a:ext cx="3703555" cy="3113087"/>
          </a:xfrm>
          <a:prstGeom prst="roundRect">
            <a:avLst>
              <a:gd name="adj" fmla="val 4918"/>
            </a:avLst>
          </a:prstGeom>
          <a:solidFill>
            <a:schemeClr val="accent6"/>
          </a:solidFill>
        </p:spPr>
        <p:txBody>
          <a:bodyPr/>
          <a:lstStyle>
            <a:lvl1pPr>
              <a:defRPr>
                <a:solidFill>
                  <a:schemeClr val="accent3"/>
                </a:solidFill>
              </a:defRPr>
            </a:lvl1pPr>
          </a:lstStyle>
          <a:p>
            <a:r>
              <a:rPr lang="en-US"/>
              <a:t>Click icon to add picture</a:t>
            </a:r>
            <a:endParaRPr lang="en-GB"/>
          </a:p>
        </p:txBody>
      </p:sp>
      <p:sp>
        <p:nvSpPr>
          <p:cNvPr id="24" name="Picture Placeholder 6">
            <a:extLst>
              <a:ext uri="{FF2B5EF4-FFF2-40B4-BE49-F238E27FC236}">
                <a16:creationId xmlns:a16="http://schemas.microsoft.com/office/drawing/2014/main" id="{444B984A-1E4E-39DC-5F27-5A2B2D17F8FE}"/>
              </a:ext>
            </a:extLst>
          </p:cNvPr>
          <p:cNvSpPr>
            <a:spLocks noGrp="1"/>
          </p:cNvSpPr>
          <p:nvPr>
            <p:ph type="pic" sz="quarter" idx="15"/>
          </p:nvPr>
        </p:nvSpPr>
        <p:spPr>
          <a:xfrm>
            <a:off x="4243431" y="3473452"/>
            <a:ext cx="3703555" cy="3113087"/>
          </a:xfrm>
          <a:prstGeom prst="roundRect">
            <a:avLst>
              <a:gd name="adj" fmla="val 4673"/>
            </a:avLst>
          </a:prstGeom>
          <a:solidFill>
            <a:schemeClr val="accent6"/>
          </a:solidFill>
        </p:spPr>
        <p:txBody>
          <a:bodyPr/>
          <a:lstStyle>
            <a:lvl1pPr>
              <a:defRPr>
                <a:solidFill>
                  <a:schemeClr val="accent3"/>
                </a:solidFill>
              </a:defRPr>
            </a:lvl1pPr>
          </a:lstStyle>
          <a:p>
            <a:r>
              <a:rPr lang="en-US"/>
              <a:t>Click icon to add picture</a:t>
            </a:r>
            <a:endParaRPr lang="en-GB"/>
          </a:p>
        </p:txBody>
      </p:sp>
      <p:sp>
        <p:nvSpPr>
          <p:cNvPr id="25" name="Picture Placeholder 6">
            <a:extLst>
              <a:ext uri="{FF2B5EF4-FFF2-40B4-BE49-F238E27FC236}">
                <a16:creationId xmlns:a16="http://schemas.microsoft.com/office/drawing/2014/main" id="{20FA8EF3-245F-BC93-974D-C284F0787584}"/>
              </a:ext>
            </a:extLst>
          </p:cNvPr>
          <p:cNvSpPr>
            <a:spLocks noGrp="1"/>
          </p:cNvSpPr>
          <p:nvPr>
            <p:ph type="pic" sz="quarter" idx="16"/>
          </p:nvPr>
        </p:nvSpPr>
        <p:spPr>
          <a:xfrm>
            <a:off x="8216986" y="3473452"/>
            <a:ext cx="3703555" cy="3113087"/>
          </a:xfrm>
          <a:prstGeom prst="roundRect">
            <a:avLst>
              <a:gd name="adj" fmla="val 4184"/>
            </a:avLst>
          </a:prstGeom>
          <a:solidFill>
            <a:schemeClr val="accent6"/>
          </a:solidFill>
        </p:spPr>
        <p:txBody>
          <a:bodyPr/>
          <a:lstStyle>
            <a:lvl1pPr>
              <a:defRPr>
                <a:solidFill>
                  <a:schemeClr val="accent3"/>
                </a:solidFill>
              </a:defRPr>
            </a:lvl1pPr>
          </a:lstStyle>
          <a:p>
            <a:r>
              <a:rPr lang="en-US"/>
              <a:t>Click icon to add picture</a:t>
            </a:r>
            <a:endParaRPr lang="en-GB"/>
          </a:p>
        </p:txBody>
      </p:sp>
      <p:sp>
        <p:nvSpPr>
          <p:cNvPr id="30" name="Text Placeholder 28">
            <a:extLst>
              <a:ext uri="{FF2B5EF4-FFF2-40B4-BE49-F238E27FC236}">
                <a16:creationId xmlns:a16="http://schemas.microsoft.com/office/drawing/2014/main" id="{DC33A547-159B-3356-D212-838588BE0FDC}"/>
              </a:ext>
            </a:extLst>
          </p:cNvPr>
          <p:cNvSpPr>
            <a:spLocks noGrp="1"/>
          </p:cNvSpPr>
          <p:nvPr>
            <p:ph type="body" sz="quarter" idx="18"/>
          </p:nvPr>
        </p:nvSpPr>
        <p:spPr>
          <a:xfrm>
            <a:off x="269877" y="4953070"/>
            <a:ext cx="3703555" cy="108000"/>
          </a:xfrm>
        </p:spPr>
        <p:txBody>
          <a:bodyPr anchor="ctr"/>
          <a:lstStyle>
            <a:lvl1pPr marL="0" indent="0" algn="ctr">
              <a:lnSpc>
                <a:spcPct val="90000"/>
              </a:lnSpc>
              <a:spcBef>
                <a:spcPts val="0"/>
              </a:spcBef>
              <a:buNone/>
              <a:defRPr sz="1800">
                <a:solidFill>
                  <a:schemeClr val="tx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1" name="Text Placeholder 28">
            <a:extLst>
              <a:ext uri="{FF2B5EF4-FFF2-40B4-BE49-F238E27FC236}">
                <a16:creationId xmlns:a16="http://schemas.microsoft.com/office/drawing/2014/main" id="{D8C551B0-5637-0E6B-9D27-6F26BAAE6F8A}"/>
              </a:ext>
            </a:extLst>
          </p:cNvPr>
          <p:cNvSpPr>
            <a:spLocks noGrp="1"/>
          </p:cNvSpPr>
          <p:nvPr>
            <p:ph type="body" sz="quarter" idx="19"/>
          </p:nvPr>
        </p:nvSpPr>
        <p:spPr>
          <a:xfrm>
            <a:off x="4243431" y="4953070"/>
            <a:ext cx="3703555" cy="108000"/>
          </a:xfrm>
        </p:spPr>
        <p:txBody>
          <a:bodyPr anchor="ctr"/>
          <a:lstStyle>
            <a:lvl1pPr marL="0" indent="0" algn="ctr">
              <a:lnSpc>
                <a:spcPct val="90000"/>
              </a:lnSpc>
              <a:spcBef>
                <a:spcPts val="0"/>
              </a:spcBef>
              <a:buNone/>
              <a:defRPr sz="1800">
                <a:solidFill>
                  <a:schemeClr val="tx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2" name="Text Placeholder 28">
            <a:extLst>
              <a:ext uri="{FF2B5EF4-FFF2-40B4-BE49-F238E27FC236}">
                <a16:creationId xmlns:a16="http://schemas.microsoft.com/office/drawing/2014/main" id="{312ABF0A-9A3A-A780-2545-BEECCA1D25DE}"/>
              </a:ext>
            </a:extLst>
          </p:cNvPr>
          <p:cNvSpPr>
            <a:spLocks noGrp="1"/>
          </p:cNvSpPr>
          <p:nvPr>
            <p:ph type="body" sz="quarter" idx="20"/>
          </p:nvPr>
        </p:nvSpPr>
        <p:spPr>
          <a:xfrm>
            <a:off x="8216985" y="4953070"/>
            <a:ext cx="3703555" cy="108000"/>
          </a:xfrm>
        </p:spPr>
        <p:txBody>
          <a:bodyPr anchor="ctr"/>
          <a:lstStyle>
            <a:lvl1pPr marL="0" indent="0" algn="ctr">
              <a:lnSpc>
                <a:spcPct val="90000"/>
              </a:lnSpc>
              <a:spcBef>
                <a:spcPts val="0"/>
              </a:spcBef>
              <a:buNone/>
              <a:defRPr sz="1800">
                <a:solidFill>
                  <a:schemeClr val="tx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lvl1pPr algn="l">
              <a:defRPr>
                <a:solidFill>
                  <a:schemeClr val="accent2">
                    <a:lumMod val="20000"/>
                    <a:lumOff val="80000"/>
                  </a:schemeClr>
                </a:solidFill>
              </a:defRPr>
            </a:lvl1pPr>
          </a:lstStyle>
          <a:p>
            <a:fld id="{C49839D6-48C1-4B2F-ACD2-12B454325ADB}"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lvl1pPr algn="ctr">
              <a:defRPr>
                <a:solidFill>
                  <a:schemeClr val="accent2">
                    <a:lumMod val="20000"/>
                    <a:lumOff val="80000"/>
                  </a:schemeClr>
                </a:solidFill>
              </a:defRPr>
            </a:lvl1pPr>
          </a:lstStyle>
          <a:p>
            <a:fld id="{6E2D78E5-C2D4-4256-8617-2AAEB588B0F5}" type="slidenum">
              <a:rPr lang="sv-SE" smtClean="0"/>
              <a:pPr/>
              <a:t>‹#›</a:t>
            </a:fld>
            <a:endParaRPr lang="sv-SE"/>
          </a:p>
        </p:txBody>
      </p:sp>
      <p:pic>
        <p:nvPicPr>
          <p:cNvPr id="6" name="Graphic 5">
            <a:extLst>
              <a:ext uri="{FF2B5EF4-FFF2-40B4-BE49-F238E27FC236}">
                <a16:creationId xmlns:a16="http://schemas.microsoft.com/office/drawing/2014/main" id="{FBEFE71F-ED18-50DF-5D7A-16CCAD3CD1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3847830486"/>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hree Pictures HEXPOL blue">
    <p:bg>
      <p:bgPr>
        <a:solidFill>
          <a:srgbClr val="0A1C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lvl1pPr>
              <a:defRPr>
                <a:solidFill>
                  <a:schemeClr val="accent2">
                    <a:lumMod val="20000"/>
                    <a:lumOff val="80000"/>
                  </a:schemeClr>
                </a:solidFill>
              </a:defRPr>
            </a:lvl1pPr>
          </a:lstStyle>
          <a:p>
            <a:r>
              <a:rPr lang="en-US"/>
              <a:t>Click to edit Master title style</a:t>
            </a:r>
            <a:endParaRPr lang="sv-SE"/>
          </a:p>
        </p:txBody>
      </p:sp>
      <p:sp>
        <p:nvSpPr>
          <p:cNvPr id="23" name="Picture Placeholder 6">
            <a:extLst>
              <a:ext uri="{FF2B5EF4-FFF2-40B4-BE49-F238E27FC236}">
                <a16:creationId xmlns:a16="http://schemas.microsoft.com/office/drawing/2014/main" id="{38CB282A-D5B4-BB74-45D4-7549F0CED928}"/>
              </a:ext>
            </a:extLst>
          </p:cNvPr>
          <p:cNvSpPr>
            <a:spLocks noGrp="1"/>
          </p:cNvSpPr>
          <p:nvPr>
            <p:ph type="pic" sz="quarter" idx="14"/>
          </p:nvPr>
        </p:nvSpPr>
        <p:spPr>
          <a:xfrm>
            <a:off x="269877" y="3473452"/>
            <a:ext cx="3703555" cy="3113087"/>
          </a:xfrm>
          <a:prstGeom prst="roundRect">
            <a:avLst>
              <a:gd name="adj" fmla="val 4918"/>
            </a:avLst>
          </a:prstGeom>
          <a:solidFill>
            <a:schemeClr val="accent6"/>
          </a:solidFill>
        </p:spPr>
        <p:txBody>
          <a:bodyPr/>
          <a:lstStyle>
            <a:lvl1pPr>
              <a:defRPr>
                <a:solidFill>
                  <a:schemeClr val="accent3"/>
                </a:solidFill>
              </a:defRPr>
            </a:lvl1pPr>
          </a:lstStyle>
          <a:p>
            <a:r>
              <a:rPr lang="en-US"/>
              <a:t>Click icon to add picture</a:t>
            </a:r>
            <a:endParaRPr lang="en-GB"/>
          </a:p>
        </p:txBody>
      </p:sp>
      <p:sp>
        <p:nvSpPr>
          <p:cNvPr id="24" name="Picture Placeholder 6">
            <a:extLst>
              <a:ext uri="{FF2B5EF4-FFF2-40B4-BE49-F238E27FC236}">
                <a16:creationId xmlns:a16="http://schemas.microsoft.com/office/drawing/2014/main" id="{444B984A-1E4E-39DC-5F27-5A2B2D17F8FE}"/>
              </a:ext>
            </a:extLst>
          </p:cNvPr>
          <p:cNvSpPr>
            <a:spLocks noGrp="1"/>
          </p:cNvSpPr>
          <p:nvPr>
            <p:ph type="pic" sz="quarter" idx="15"/>
          </p:nvPr>
        </p:nvSpPr>
        <p:spPr>
          <a:xfrm>
            <a:off x="4243431" y="3473452"/>
            <a:ext cx="3703555" cy="3113087"/>
          </a:xfrm>
          <a:prstGeom prst="roundRect">
            <a:avLst>
              <a:gd name="adj" fmla="val 4673"/>
            </a:avLst>
          </a:prstGeom>
          <a:solidFill>
            <a:schemeClr val="accent6"/>
          </a:solidFill>
        </p:spPr>
        <p:txBody>
          <a:bodyPr/>
          <a:lstStyle>
            <a:lvl1pPr>
              <a:defRPr>
                <a:solidFill>
                  <a:schemeClr val="accent3"/>
                </a:solidFill>
              </a:defRPr>
            </a:lvl1pPr>
          </a:lstStyle>
          <a:p>
            <a:r>
              <a:rPr lang="en-US"/>
              <a:t>Click icon to add picture</a:t>
            </a:r>
            <a:endParaRPr lang="en-GB"/>
          </a:p>
        </p:txBody>
      </p:sp>
      <p:sp>
        <p:nvSpPr>
          <p:cNvPr id="25" name="Picture Placeholder 6">
            <a:extLst>
              <a:ext uri="{FF2B5EF4-FFF2-40B4-BE49-F238E27FC236}">
                <a16:creationId xmlns:a16="http://schemas.microsoft.com/office/drawing/2014/main" id="{20FA8EF3-245F-BC93-974D-C284F0787584}"/>
              </a:ext>
            </a:extLst>
          </p:cNvPr>
          <p:cNvSpPr>
            <a:spLocks noGrp="1"/>
          </p:cNvSpPr>
          <p:nvPr>
            <p:ph type="pic" sz="quarter" idx="16"/>
          </p:nvPr>
        </p:nvSpPr>
        <p:spPr>
          <a:xfrm>
            <a:off x="8216986" y="3473452"/>
            <a:ext cx="3703555" cy="3113087"/>
          </a:xfrm>
          <a:prstGeom prst="roundRect">
            <a:avLst>
              <a:gd name="adj" fmla="val 4184"/>
            </a:avLst>
          </a:prstGeom>
          <a:solidFill>
            <a:schemeClr val="accent6"/>
          </a:solidFill>
        </p:spPr>
        <p:txBody>
          <a:bodyPr/>
          <a:lstStyle>
            <a:lvl1pPr>
              <a:defRPr>
                <a:solidFill>
                  <a:schemeClr val="accent3"/>
                </a:solidFill>
              </a:defRPr>
            </a:lvl1pPr>
          </a:lstStyle>
          <a:p>
            <a:r>
              <a:rPr lang="en-US"/>
              <a:t>Click icon to add picture</a:t>
            </a:r>
            <a:endParaRPr lang="en-GB"/>
          </a:p>
        </p:txBody>
      </p:sp>
      <p:sp>
        <p:nvSpPr>
          <p:cNvPr id="30" name="Text Placeholder 28">
            <a:extLst>
              <a:ext uri="{FF2B5EF4-FFF2-40B4-BE49-F238E27FC236}">
                <a16:creationId xmlns:a16="http://schemas.microsoft.com/office/drawing/2014/main" id="{DC33A547-159B-3356-D212-838588BE0FDC}"/>
              </a:ext>
            </a:extLst>
          </p:cNvPr>
          <p:cNvSpPr>
            <a:spLocks noGrp="1"/>
          </p:cNvSpPr>
          <p:nvPr>
            <p:ph type="body" sz="quarter" idx="18"/>
          </p:nvPr>
        </p:nvSpPr>
        <p:spPr>
          <a:xfrm>
            <a:off x="269877" y="4953070"/>
            <a:ext cx="3703555" cy="108000"/>
          </a:xfrm>
        </p:spPr>
        <p:txBody>
          <a:bodyPr anchor="ctr"/>
          <a:lstStyle>
            <a:lvl1pPr marL="0" indent="0" algn="ctr">
              <a:lnSpc>
                <a:spcPct val="90000"/>
              </a:lnSpc>
              <a:spcBef>
                <a:spcPts val="0"/>
              </a:spcBef>
              <a:buNone/>
              <a:defRPr sz="1800">
                <a:solidFill>
                  <a:schemeClr val="tx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1" name="Text Placeholder 28">
            <a:extLst>
              <a:ext uri="{FF2B5EF4-FFF2-40B4-BE49-F238E27FC236}">
                <a16:creationId xmlns:a16="http://schemas.microsoft.com/office/drawing/2014/main" id="{D8C551B0-5637-0E6B-9D27-6F26BAAE6F8A}"/>
              </a:ext>
            </a:extLst>
          </p:cNvPr>
          <p:cNvSpPr>
            <a:spLocks noGrp="1"/>
          </p:cNvSpPr>
          <p:nvPr>
            <p:ph type="body" sz="quarter" idx="19"/>
          </p:nvPr>
        </p:nvSpPr>
        <p:spPr>
          <a:xfrm>
            <a:off x="4243431" y="4953070"/>
            <a:ext cx="3703555" cy="108000"/>
          </a:xfrm>
        </p:spPr>
        <p:txBody>
          <a:bodyPr anchor="ctr"/>
          <a:lstStyle>
            <a:lvl1pPr marL="0" indent="0" algn="ctr">
              <a:lnSpc>
                <a:spcPct val="90000"/>
              </a:lnSpc>
              <a:spcBef>
                <a:spcPts val="0"/>
              </a:spcBef>
              <a:buNone/>
              <a:defRPr sz="1800">
                <a:solidFill>
                  <a:schemeClr val="tx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2" name="Text Placeholder 28">
            <a:extLst>
              <a:ext uri="{FF2B5EF4-FFF2-40B4-BE49-F238E27FC236}">
                <a16:creationId xmlns:a16="http://schemas.microsoft.com/office/drawing/2014/main" id="{312ABF0A-9A3A-A780-2545-BEECCA1D25DE}"/>
              </a:ext>
            </a:extLst>
          </p:cNvPr>
          <p:cNvSpPr>
            <a:spLocks noGrp="1"/>
          </p:cNvSpPr>
          <p:nvPr>
            <p:ph type="body" sz="quarter" idx="20"/>
          </p:nvPr>
        </p:nvSpPr>
        <p:spPr>
          <a:xfrm>
            <a:off x="8216985" y="4953070"/>
            <a:ext cx="3703555" cy="108000"/>
          </a:xfrm>
        </p:spPr>
        <p:txBody>
          <a:bodyPr anchor="ctr"/>
          <a:lstStyle>
            <a:lvl1pPr marL="0" indent="0" algn="ctr">
              <a:lnSpc>
                <a:spcPct val="90000"/>
              </a:lnSpc>
              <a:spcBef>
                <a:spcPts val="0"/>
              </a:spcBef>
              <a:buNone/>
              <a:defRPr sz="1800">
                <a:solidFill>
                  <a:schemeClr val="tx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lvl1pPr algn="l">
              <a:defRPr>
                <a:solidFill>
                  <a:schemeClr val="accent2">
                    <a:lumMod val="20000"/>
                    <a:lumOff val="80000"/>
                  </a:schemeClr>
                </a:solidFill>
              </a:defRPr>
            </a:lvl1pPr>
          </a:lstStyle>
          <a:p>
            <a:fld id="{1CB973B6-5DF8-448C-A812-3EC09AE0F233}"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lvl1pPr algn="ctr">
              <a:defRPr>
                <a:solidFill>
                  <a:schemeClr val="accent2">
                    <a:lumMod val="20000"/>
                    <a:lumOff val="80000"/>
                  </a:schemeClr>
                </a:solidFill>
              </a:defRPr>
            </a:lvl1pPr>
          </a:lstStyle>
          <a:p>
            <a:fld id="{6E2D78E5-C2D4-4256-8617-2AAEB588B0F5}" type="slidenum">
              <a:rPr lang="sv-SE" smtClean="0"/>
              <a:pPr/>
              <a:t>‹#›</a:t>
            </a:fld>
            <a:endParaRPr lang="sv-SE"/>
          </a:p>
        </p:txBody>
      </p:sp>
      <p:pic>
        <p:nvPicPr>
          <p:cNvPr id="6" name="Graphic 5">
            <a:extLst>
              <a:ext uri="{FF2B5EF4-FFF2-40B4-BE49-F238E27FC236}">
                <a16:creationId xmlns:a16="http://schemas.microsoft.com/office/drawing/2014/main" id="{FBEFE71F-ED18-50DF-5D7A-16CCAD3CD1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50717336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p>
            <a:r>
              <a:rPr lang="en-US"/>
              <a:t>Click to edit Master title style</a:t>
            </a:r>
            <a:endParaRPr lang="sv-SE"/>
          </a:p>
        </p:txBody>
      </p:sp>
      <p:sp>
        <p:nvSpPr>
          <p:cNvPr id="10" name="Content Placeholder 9">
            <a:extLst>
              <a:ext uri="{FF2B5EF4-FFF2-40B4-BE49-F238E27FC236}">
                <a16:creationId xmlns:a16="http://schemas.microsoft.com/office/drawing/2014/main" id="{0709DC2F-58C4-CC58-9364-1965E0C3751F}"/>
              </a:ext>
            </a:extLst>
          </p:cNvPr>
          <p:cNvSpPr>
            <a:spLocks noGrp="1"/>
          </p:cNvSpPr>
          <p:nvPr>
            <p:ph sz="quarter" idx="21"/>
          </p:nvPr>
        </p:nvSpPr>
        <p:spPr>
          <a:xfrm>
            <a:off x="423947" y="4451352"/>
            <a:ext cx="3549563" cy="2135187"/>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61E0ABDA-E9FE-A7C3-FED8-1E41C2DB1796}"/>
              </a:ext>
            </a:extLst>
          </p:cNvPr>
          <p:cNvSpPr>
            <a:spLocks noGrp="1"/>
          </p:cNvSpPr>
          <p:nvPr>
            <p:ph sz="quarter" idx="22"/>
          </p:nvPr>
        </p:nvSpPr>
        <p:spPr>
          <a:xfrm>
            <a:off x="4243387" y="4451352"/>
            <a:ext cx="3703637" cy="2135187"/>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05DAAAD-7AAD-ADA4-2342-B91872B8293B}"/>
              </a:ext>
            </a:extLst>
          </p:cNvPr>
          <p:cNvSpPr>
            <a:spLocks noGrp="1"/>
          </p:cNvSpPr>
          <p:nvPr>
            <p:ph sz="quarter" idx="23"/>
          </p:nvPr>
        </p:nvSpPr>
        <p:spPr>
          <a:xfrm>
            <a:off x="8216901" y="4451352"/>
            <a:ext cx="3576621" cy="2135187"/>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8">
            <a:extLst>
              <a:ext uri="{FF2B5EF4-FFF2-40B4-BE49-F238E27FC236}">
                <a16:creationId xmlns:a16="http://schemas.microsoft.com/office/drawing/2014/main" id="{DC33A547-159B-3356-D212-838588BE0FDC}"/>
              </a:ext>
            </a:extLst>
          </p:cNvPr>
          <p:cNvSpPr>
            <a:spLocks noGrp="1"/>
          </p:cNvSpPr>
          <p:nvPr>
            <p:ph type="body" sz="quarter" idx="18"/>
          </p:nvPr>
        </p:nvSpPr>
        <p:spPr>
          <a:xfrm>
            <a:off x="423947" y="3478033"/>
            <a:ext cx="3549563" cy="822843"/>
          </a:xfrm>
        </p:spPr>
        <p:txBody>
          <a:bodyPr anchor="t"/>
          <a:lstStyle>
            <a:lvl1pPr marL="0" indent="0">
              <a:lnSpc>
                <a:spcPct val="90000"/>
              </a:lnSpc>
              <a:spcBef>
                <a:spcPts val="0"/>
              </a:spcBef>
              <a:buNone/>
              <a:defRPr sz="1800">
                <a:solidFill>
                  <a:schemeClr val="accent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1" name="Text Placeholder 28">
            <a:extLst>
              <a:ext uri="{FF2B5EF4-FFF2-40B4-BE49-F238E27FC236}">
                <a16:creationId xmlns:a16="http://schemas.microsoft.com/office/drawing/2014/main" id="{D8C551B0-5637-0E6B-9D27-6F26BAAE6F8A}"/>
              </a:ext>
            </a:extLst>
          </p:cNvPr>
          <p:cNvSpPr>
            <a:spLocks noGrp="1"/>
          </p:cNvSpPr>
          <p:nvPr>
            <p:ph type="body" sz="quarter" idx="19"/>
          </p:nvPr>
        </p:nvSpPr>
        <p:spPr>
          <a:xfrm>
            <a:off x="4243387" y="3478033"/>
            <a:ext cx="3714233" cy="822843"/>
          </a:xfrm>
        </p:spPr>
        <p:txBody>
          <a:bodyPr anchor="t"/>
          <a:lstStyle>
            <a:lvl1pPr marL="0" indent="0">
              <a:lnSpc>
                <a:spcPct val="90000"/>
              </a:lnSpc>
              <a:spcBef>
                <a:spcPts val="0"/>
              </a:spcBef>
              <a:buNone/>
              <a:defRPr sz="1800">
                <a:solidFill>
                  <a:schemeClr val="accent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2" name="Text Placeholder 28">
            <a:extLst>
              <a:ext uri="{FF2B5EF4-FFF2-40B4-BE49-F238E27FC236}">
                <a16:creationId xmlns:a16="http://schemas.microsoft.com/office/drawing/2014/main" id="{312ABF0A-9A3A-A780-2545-BEECCA1D25DE}"/>
              </a:ext>
            </a:extLst>
          </p:cNvPr>
          <p:cNvSpPr>
            <a:spLocks noGrp="1"/>
          </p:cNvSpPr>
          <p:nvPr>
            <p:ph type="body" sz="quarter" idx="20"/>
          </p:nvPr>
        </p:nvSpPr>
        <p:spPr>
          <a:xfrm>
            <a:off x="8222024" y="3478033"/>
            <a:ext cx="3578840" cy="822843"/>
          </a:xfrm>
        </p:spPr>
        <p:txBody>
          <a:bodyPr anchor="t"/>
          <a:lstStyle>
            <a:lvl1pPr marL="0" indent="0">
              <a:lnSpc>
                <a:spcPct val="90000"/>
              </a:lnSpc>
              <a:spcBef>
                <a:spcPts val="0"/>
              </a:spcBef>
              <a:buNone/>
              <a:defRPr sz="1800">
                <a:solidFill>
                  <a:schemeClr val="accent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lvl1pPr algn="l">
              <a:defRPr/>
            </a:lvl1pPr>
          </a:lstStyle>
          <a:p>
            <a:fld id="{7470982C-6A93-4F0A-8F96-221F34366570}"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lvl1pPr algn="ctr">
              <a:defRPr/>
            </a:lvl1pPr>
          </a:lstStyle>
          <a:p>
            <a:fld id="{6E2D78E5-C2D4-4256-8617-2AAEB588B0F5}" type="slidenum">
              <a:rPr lang="sv-SE" smtClean="0"/>
              <a:pPr/>
              <a:t>‹#›</a:t>
            </a:fld>
            <a:endParaRPr lang="sv-SE"/>
          </a:p>
        </p:txBody>
      </p:sp>
      <p:cxnSp>
        <p:nvCxnSpPr>
          <p:cNvPr id="7" name="Straight Connector 6">
            <a:extLst>
              <a:ext uri="{FF2B5EF4-FFF2-40B4-BE49-F238E27FC236}">
                <a16:creationId xmlns:a16="http://schemas.microsoft.com/office/drawing/2014/main" id="{AB4D119C-2917-9002-BA15-1D34130CB3EF}"/>
              </a:ext>
            </a:extLst>
          </p:cNvPr>
          <p:cNvCxnSpPr>
            <a:cxnSpLocks/>
          </p:cNvCxnSpPr>
          <p:nvPr userDrawn="1"/>
        </p:nvCxnSpPr>
        <p:spPr>
          <a:xfrm flipV="1">
            <a:off x="4116303" y="3472538"/>
            <a:ext cx="0" cy="31140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CD27159A-DF77-B62F-FFC5-98F95F9E4E8A}"/>
              </a:ext>
            </a:extLst>
          </p:cNvPr>
          <p:cNvCxnSpPr>
            <a:cxnSpLocks/>
          </p:cNvCxnSpPr>
          <p:nvPr userDrawn="1"/>
        </p:nvCxnSpPr>
        <p:spPr>
          <a:xfrm flipV="1">
            <a:off x="8084522" y="3472538"/>
            <a:ext cx="0" cy="31140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F5E63124-4E82-0FFB-6FED-270267570926}"/>
              </a:ext>
            </a:extLst>
          </p:cNvPr>
          <p:cNvCxnSpPr>
            <a:cxnSpLocks/>
          </p:cNvCxnSpPr>
          <p:nvPr userDrawn="1"/>
        </p:nvCxnSpPr>
        <p:spPr>
          <a:xfrm flipV="1">
            <a:off x="282575" y="3473450"/>
            <a:ext cx="0" cy="3113088"/>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43425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hree Content Blue Dark">
    <p:bg>
      <p:bgPr>
        <a:solidFill>
          <a:schemeClr val="accent1"/>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lvl1pPr>
              <a:defRPr>
                <a:solidFill>
                  <a:schemeClr val="accent2">
                    <a:lumMod val="20000"/>
                    <a:lumOff val="80000"/>
                  </a:schemeClr>
                </a:solidFill>
              </a:defRPr>
            </a:lvl1pPr>
          </a:lstStyle>
          <a:p>
            <a:r>
              <a:rPr lang="en-US"/>
              <a:t>Click to edit Master title style</a:t>
            </a:r>
            <a:endParaRPr lang="sv-SE"/>
          </a:p>
        </p:txBody>
      </p:sp>
      <p:sp>
        <p:nvSpPr>
          <p:cNvPr id="10" name="Content Placeholder 9">
            <a:extLst>
              <a:ext uri="{FF2B5EF4-FFF2-40B4-BE49-F238E27FC236}">
                <a16:creationId xmlns:a16="http://schemas.microsoft.com/office/drawing/2014/main" id="{0709DC2F-58C4-CC58-9364-1965E0C3751F}"/>
              </a:ext>
            </a:extLst>
          </p:cNvPr>
          <p:cNvSpPr>
            <a:spLocks noGrp="1"/>
          </p:cNvSpPr>
          <p:nvPr>
            <p:ph sz="quarter" idx="21"/>
          </p:nvPr>
        </p:nvSpPr>
        <p:spPr>
          <a:xfrm>
            <a:off x="423947" y="4451352"/>
            <a:ext cx="3549563" cy="2135187"/>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61E0ABDA-E9FE-A7C3-FED8-1E41C2DB1796}"/>
              </a:ext>
            </a:extLst>
          </p:cNvPr>
          <p:cNvSpPr>
            <a:spLocks noGrp="1"/>
          </p:cNvSpPr>
          <p:nvPr>
            <p:ph sz="quarter" idx="22"/>
          </p:nvPr>
        </p:nvSpPr>
        <p:spPr>
          <a:xfrm>
            <a:off x="4243387" y="4451352"/>
            <a:ext cx="3703637" cy="2135187"/>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05DAAAD-7AAD-ADA4-2342-B91872B8293B}"/>
              </a:ext>
            </a:extLst>
          </p:cNvPr>
          <p:cNvSpPr>
            <a:spLocks noGrp="1"/>
          </p:cNvSpPr>
          <p:nvPr>
            <p:ph sz="quarter" idx="23"/>
          </p:nvPr>
        </p:nvSpPr>
        <p:spPr>
          <a:xfrm>
            <a:off x="8216901" y="4451352"/>
            <a:ext cx="3576621" cy="2135187"/>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8">
            <a:extLst>
              <a:ext uri="{FF2B5EF4-FFF2-40B4-BE49-F238E27FC236}">
                <a16:creationId xmlns:a16="http://schemas.microsoft.com/office/drawing/2014/main" id="{DC33A547-159B-3356-D212-838588BE0FDC}"/>
              </a:ext>
            </a:extLst>
          </p:cNvPr>
          <p:cNvSpPr>
            <a:spLocks noGrp="1"/>
          </p:cNvSpPr>
          <p:nvPr>
            <p:ph type="body" sz="quarter" idx="18"/>
          </p:nvPr>
        </p:nvSpPr>
        <p:spPr>
          <a:xfrm>
            <a:off x="423947" y="3478033"/>
            <a:ext cx="3549563" cy="822843"/>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1" name="Text Placeholder 28">
            <a:extLst>
              <a:ext uri="{FF2B5EF4-FFF2-40B4-BE49-F238E27FC236}">
                <a16:creationId xmlns:a16="http://schemas.microsoft.com/office/drawing/2014/main" id="{D8C551B0-5637-0E6B-9D27-6F26BAAE6F8A}"/>
              </a:ext>
            </a:extLst>
          </p:cNvPr>
          <p:cNvSpPr>
            <a:spLocks noGrp="1"/>
          </p:cNvSpPr>
          <p:nvPr>
            <p:ph type="body" sz="quarter" idx="19"/>
          </p:nvPr>
        </p:nvSpPr>
        <p:spPr>
          <a:xfrm>
            <a:off x="4243387" y="3478033"/>
            <a:ext cx="3714233" cy="822843"/>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2" name="Text Placeholder 28">
            <a:extLst>
              <a:ext uri="{FF2B5EF4-FFF2-40B4-BE49-F238E27FC236}">
                <a16:creationId xmlns:a16="http://schemas.microsoft.com/office/drawing/2014/main" id="{312ABF0A-9A3A-A780-2545-BEECCA1D25DE}"/>
              </a:ext>
            </a:extLst>
          </p:cNvPr>
          <p:cNvSpPr>
            <a:spLocks noGrp="1"/>
          </p:cNvSpPr>
          <p:nvPr>
            <p:ph type="body" sz="quarter" idx="20"/>
          </p:nvPr>
        </p:nvSpPr>
        <p:spPr>
          <a:xfrm>
            <a:off x="8222024" y="3478033"/>
            <a:ext cx="3578840" cy="822843"/>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lvl1pPr algn="l">
              <a:defRPr>
                <a:solidFill>
                  <a:schemeClr val="accent2">
                    <a:lumMod val="20000"/>
                    <a:lumOff val="80000"/>
                  </a:schemeClr>
                </a:solidFill>
              </a:defRPr>
            </a:lvl1pPr>
          </a:lstStyle>
          <a:p>
            <a:fld id="{E91415AD-633B-4E60-B47E-049EE27868C8}" type="datetime4">
              <a:rPr lang="en-GB" smtClean="0"/>
              <a:t>15 June 2026</a:t>
            </a:fld>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lvl1pPr algn="ctr">
              <a:defRPr>
                <a:solidFill>
                  <a:schemeClr val="accent2">
                    <a:lumMod val="20000"/>
                    <a:lumOff val="80000"/>
                  </a:schemeClr>
                </a:solidFill>
              </a:defRPr>
            </a:lvl1pPr>
          </a:lstStyle>
          <a:p>
            <a:fld id="{6E2D78E5-C2D4-4256-8617-2AAEB588B0F5}" type="slidenum">
              <a:rPr lang="sv-SE" smtClean="0"/>
              <a:pPr/>
              <a:t>‹#›</a:t>
            </a:fld>
            <a:endParaRPr lang="sv-SE"/>
          </a:p>
        </p:txBody>
      </p:sp>
      <p:cxnSp>
        <p:nvCxnSpPr>
          <p:cNvPr id="7" name="Straight Connector 6">
            <a:extLst>
              <a:ext uri="{FF2B5EF4-FFF2-40B4-BE49-F238E27FC236}">
                <a16:creationId xmlns:a16="http://schemas.microsoft.com/office/drawing/2014/main" id="{AB4D119C-2917-9002-BA15-1D34130CB3EF}"/>
              </a:ext>
            </a:extLst>
          </p:cNvPr>
          <p:cNvCxnSpPr>
            <a:cxnSpLocks/>
          </p:cNvCxnSpPr>
          <p:nvPr userDrawn="1"/>
        </p:nvCxnSpPr>
        <p:spPr>
          <a:xfrm flipV="1">
            <a:off x="4116303" y="3472538"/>
            <a:ext cx="0" cy="3114000"/>
          </a:xfrm>
          <a:prstGeom prst="line">
            <a:avLst/>
          </a:prstGeom>
          <a:ln w="9525">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CD27159A-DF77-B62F-FFC5-98F95F9E4E8A}"/>
              </a:ext>
            </a:extLst>
          </p:cNvPr>
          <p:cNvCxnSpPr>
            <a:cxnSpLocks/>
          </p:cNvCxnSpPr>
          <p:nvPr userDrawn="1"/>
        </p:nvCxnSpPr>
        <p:spPr>
          <a:xfrm flipV="1">
            <a:off x="8084522" y="3472538"/>
            <a:ext cx="0" cy="3114000"/>
          </a:xfrm>
          <a:prstGeom prst="line">
            <a:avLst/>
          </a:prstGeom>
          <a:ln w="9525">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F5E63124-4E82-0FFB-6FED-270267570926}"/>
              </a:ext>
            </a:extLst>
          </p:cNvPr>
          <p:cNvCxnSpPr>
            <a:cxnSpLocks/>
          </p:cNvCxnSpPr>
          <p:nvPr userDrawn="1"/>
        </p:nvCxnSpPr>
        <p:spPr>
          <a:xfrm flipV="1">
            <a:off x="282575" y="3473450"/>
            <a:ext cx="0" cy="3113088"/>
          </a:xfrm>
          <a:prstGeom prst="line">
            <a:avLst/>
          </a:prstGeom>
          <a:ln w="9525">
            <a:solidFill>
              <a:schemeClr val="accent3"/>
            </a:solidFill>
          </a:ln>
        </p:spPr>
        <p:style>
          <a:lnRef idx="2">
            <a:schemeClr val="accent1"/>
          </a:lnRef>
          <a:fillRef idx="0">
            <a:schemeClr val="accent1"/>
          </a:fillRef>
          <a:effectRef idx="1">
            <a:schemeClr val="accent1"/>
          </a:effectRef>
          <a:fontRef idx="minor">
            <a:schemeClr val="tx1"/>
          </a:fontRef>
        </p:style>
      </p:cxnSp>
      <p:pic>
        <p:nvPicPr>
          <p:cNvPr id="6" name="Graphic 5">
            <a:extLst>
              <a:ext uri="{FF2B5EF4-FFF2-40B4-BE49-F238E27FC236}">
                <a16:creationId xmlns:a16="http://schemas.microsoft.com/office/drawing/2014/main" id="{4D8ACC73-86B8-25CB-FA3E-3D175F9AF6B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1362073017"/>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hree Content HEXPOL blue">
    <p:bg>
      <p:bgPr>
        <a:solidFill>
          <a:srgbClr val="0A1C5C"/>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lvl1pPr>
              <a:defRPr>
                <a:solidFill>
                  <a:schemeClr val="accent2">
                    <a:lumMod val="20000"/>
                    <a:lumOff val="80000"/>
                  </a:schemeClr>
                </a:solidFill>
              </a:defRPr>
            </a:lvl1pPr>
          </a:lstStyle>
          <a:p>
            <a:r>
              <a:rPr lang="en-US"/>
              <a:t>Click to edit Master title style</a:t>
            </a:r>
            <a:endParaRPr lang="sv-SE"/>
          </a:p>
        </p:txBody>
      </p:sp>
      <p:sp>
        <p:nvSpPr>
          <p:cNvPr id="10" name="Content Placeholder 9">
            <a:extLst>
              <a:ext uri="{FF2B5EF4-FFF2-40B4-BE49-F238E27FC236}">
                <a16:creationId xmlns:a16="http://schemas.microsoft.com/office/drawing/2014/main" id="{0709DC2F-58C4-CC58-9364-1965E0C3751F}"/>
              </a:ext>
            </a:extLst>
          </p:cNvPr>
          <p:cNvSpPr>
            <a:spLocks noGrp="1"/>
          </p:cNvSpPr>
          <p:nvPr>
            <p:ph sz="quarter" idx="21"/>
          </p:nvPr>
        </p:nvSpPr>
        <p:spPr>
          <a:xfrm>
            <a:off x="423947" y="4451352"/>
            <a:ext cx="3549563" cy="2135187"/>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61E0ABDA-E9FE-A7C3-FED8-1E41C2DB1796}"/>
              </a:ext>
            </a:extLst>
          </p:cNvPr>
          <p:cNvSpPr>
            <a:spLocks noGrp="1"/>
          </p:cNvSpPr>
          <p:nvPr>
            <p:ph sz="quarter" idx="22"/>
          </p:nvPr>
        </p:nvSpPr>
        <p:spPr>
          <a:xfrm>
            <a:off x="4243387" y="4451352"/>
            <a:ext cx="3703637" cy="2135187"/>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05DAAAD-7AAD-ADA4-2342-B91872B8293B}"/>
              </a:ext>
            </a:extLst>
          </p:cNvPr>
          <p:cNvSpPr>
            <a:spLocks noGrp="1"/>
          </p:cNvSpPr>
          <p:nvPr>
            <p:ph sz="quarter" idx="23"/>
          </p:nvPr>
        </p:nvSpPr>
        <p:spPr>
          <a:xfrm>
            <a:off x="8216901" y="4451352"/>
            <a:ext cx="3576621" cy="2135187"/>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8">
            <a:extLst>
              <a:ext uri="{FF2B5EF4-FFF2-40B4-BE49-F238E27FC236}">
                <a16:creationId xmlns:a16="http://schemas.microsoft.com/office/drawing/2014/main" id="{DC33A547-159B-3356-D212-838588BE0FDC}"/>
              </a:ext>
            </a:extLst>
          </p:cNvPr>
          <p:cNvSpPr>
            <a:spLocks noGrp="1"/>
          </p:cNvSpPr>
          <p:nvPr>
            <p:ph type="body" sz="quarter" idx="18"/>
          </p:nvPr>
        </p:nvSpPr>
        <p:spPr>
          <a:xfrm>
            <a:off x="423947" y="3478033"/>
            <a:ext cx="3549563" cy="822843"/>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1" name="Text Placeholder 28">
            <a:extLst>
              <a:ext uri="{FF2B5EF4-FFF2-40B4-BE49-F238E27FC236}">
                <a16:creationId xmlns:a16="http://schemas.microsoft.com/office/drawing/2014/main" id="{D8C551B0-5637-0E6B-9D27-6F26BAAE6F8A}"/>
              </a:ext>
            </a:extLst>
          </p:cNvPr>
          <p:cNvSpPr>
            <a:spLocks noGrp="1"/>
          </p:cNvSpPr>
          <p:nvPr>
            <p:ph type="body" sz="quarter" idx="19"/>
          </p:nvPr>
        </p:nvSpPr>
        <p:spPr>
          <a:xfrm>
            <a:off x="4243387" y="3478033"/>
            <a:ext cx="3714233" cy="822843"/>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2" name="Text Placeholder 28">
            <a:extLst>
              <a:ext uri="{FF2B5EF4-FFF2-40B4-BE49-F238E27FC236}">
                <a16:creationId xmlns:a16="http://schemas.microsoft.com/office/drawing/2014/main" id="{312ABF0A-9A3A-A780-2545-BEECCA1D25DE}"/>
              </a:ext>
            </a:extLst>
          </p:cNvPr>
          <p:cNvSpPr>
            <a:spLocks noGrp="1"/>
          </p:cNvSpPr>
          <p:nvPr>
            <p:ph type="body" sz="quarter" idx="20"/>
          </p:nvPr>
        </p:nvSpPr>
        <p:spPr>
          <a:xfrm>
            <a:off x="8222024" y="3478033"/>
            <a:ext cx="3578840" cy="822843"/>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lvl1pPr algn="l">
              <a:defRPr>
                <a:solidFill>
                  <a:schemeClr val="accent2">
                    <a:lumMod val="20000"/>
                    <a:lumOff val="80000"/>
                  </a:schemeClr>
                </a:solidFill>
              </a:defRPr>
            </a:lvl1pPr>
          </a:lstStyle>
          <a:p>
            <a:fld id="{1E5A5764-5F6C-4B32-90AB-A3628C32FBB6}" type="datetime4">
              <a:rPr lang="en-GB" smtClean="0"/>
              <a:t>15 June 2026</a:t>
            </a:fld>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lvl1pPr algn="ctr">
              <a:defRPr>
                <a:solidFill>
                  <a:schemeClr val="accent2">
                    <a:lumMod val="20000"/>
                    <a:lumOff val="80000"/>
                  </a:schemeClr>
                </a:solidFill>
              </a:defRPr>
            </a:lvl1pPr>
          </a:lstStyle>
          <a:p>
            <a:fld id="{6E2D78E5-C2D4-4256-8617-2AAEB588B0F5}" type="slidenum">
              <a:rPr lang="sv-SE" smtClean="0"/>
              <a:pPr/>
              <a:t>‹#›</a:t>
            </a:fld>
            <a:endParaRPr lang="sv-SE"/>
          </a:p>
        </p:txBody>
      </p:sp>
      <p:cxnSp>
        <p:nvCxnSpPr>
          <p:cNvPr id="7" name="Straight Connector 6">
            <a:extLst>
              <a:ext uri="{FF2B5EF4-FFF2-40B4-BE49-F238E27FC236}">
                <a16:creationId xmlns:a16="http://schemas.microsoft.com/office/drawing/2014/main" id="{AB4D119C-2917-9002-BA15-1D34130CB3EF}"/>
              </a:ext>
            </a:extLst>
          </p:cNvPr>
          <p:cNvCxnSpPr>
            <a:cxnSpLocks/>
          </p:cNvCxnSpPr>
          <p:nvPr userDrawn="1"/>
        </p:nvCxnSpPr>
        <p:spPr>
          <a:xfrm flipV="1">
            <a:off x="4116303" y="3472538"/>
            <a:ext cx="0" cy="3114000"/>
          </a:xfrm>
          <a:prstGeom prst="line">
            <a:avLst/>
          </a:prstGeom>
          <a:ln w="9525">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CD27159A-DF77-B62F-FFC5-98F95F9E4E8A}"/>
              </a:ext>
            </a:extLst>
          </p:cNvPr>
          <p:cNvCxnSpPr>
            <a:cxnSpLocks/>
          </p:cNvCxnSpPr>
          <p:nvPr userDrawn="1"/>
        </p:nvCxnSpPr>
        <p:spPr>
          <a:xfrm flipV="1">
            <a:off x="8084522" y="3472538"/>
            <a:ext cx="0" cy="3114000"/>
          </a:xfrm>
          <a:prstGeom prst="line">
            <a:avLst/>
          </a:prstGeom>
          <a:ln w="9525">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F5E63124-4E82-0FFB-6FED-270267570926}"/>
              </a:ext>
            </a:extLst>
          </p:cNvPr>
          <p:cNvCxnSpPr>
            <a:cxnSpLocks/>
          </p:cNvCxnSpPr>
          <p:nvPr userDrawn="1"/>
        </p:nvCxnSpPr>
        <p:spPr>
          <a:xfrm flipV="1">
            <a:off x="282575" y="3473450"/>
            <a:ext cx="0" cy="3113088"/>
          </a:xfrm>
          <a:prstGeom prst="line">
            <a:avLst/>
          </a:prstGeom>
          <a:ln w="9525">
            <a:solidFill>
              <a:schemeClr val="accent3"/>
            </a:solidFill>
          </a:ln>
        </p:spPr>
        <p:style>
          <a:lnRef idx="2">
            <a:schemeClr val="accent1"/>
          </a:lnRef>
          <a:fillRef idx="0">
            <a:schemeClr val="accent1"/>
          </a:fillRef>
          <a:effectRef idx="1">
            <a:schemeClr val="accent1"/>
          </a:effectRef>
          <a:fontRef idx="minor">
            <a:schemeClr val="tx1"/>
          </a:fontRef>
        </p:style>
      </p:cxnSp>
      <p:pic>
        <p:nvPicPr>
          <p:cNvPr id="6" name="Graphic 5">
            <a:extLst>
              <a:ext uri="{FF2B5EF4-FFF2-40B4-BE49-F238E27FC236}">
                <a16:creationId xmlns:a16="http://schemas.microsoft.com/office/drawing/2014/main" id="{4D8ACC73-86B8-25CB-FA3E-3D175F9AF6B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3117430571"/>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Blue Dark boxes with headings">
    <p:spTree>
      <p:nvGrpSpPr>
        <p:cNvPr id="1" name=""/>
        <p:cNvGrpSpPr/>
        <p:nvPr/>
      </p:nvGrpSpPr>
      <p:grpSpPr>
        <a:xfrm>
          <a:off x="0" y="0"/>
          <a:ext cx="0" cy="0"/>
          <a:chOff x="0" y="0"/>
          <a:chExt cx="0" cy="0"/>
        </a:xfrm>
      </p:grpSpPr>
      <p:sp>
        <p:nvSpPr>
          <p:cNvPr id="6" name="Rektangel: rundade hörn 5">
            <a:extLst>
              <a:ext uri="{FF2B5EF4-FFF2-40B4-BE49-F238E27FC236}">
                <a16:creationId xmlns:a16="http://schemas.microsoft.com/office/drawing/2014/main" id="{21321E48-72ED-F2B2-5C37-866DDEF734B2}"/>
              </a:ext>
            </a:extLst>
          </p:cNvPr>
          <p:cNvSpPr/>
          <p:nvPr userDrawn="1"/>
        </p:nvSpPr>
        <p:spPr>
          <a:xfrm>
            <a:off x="269240" y="2211898"/>
            <a:ext cx="3690932" cy="4379402"/>
          </a:xfrm>
          <a:prstGeom prst="roundRect">
            <a:avLst>
              <a:gd name="adj" fmla="val 36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2">
                  <a:lumMod val="20000"/>
                  <a:lumOff val="80000"/>
                </a:schemeClr>
              </a:solidFill>
            </a:endParaRPr>
          </a:p>
        </p:txBody>
      </p:sp>
      <p:sp>
        <p:nvSpPr>
          <p:cNvPr id="7" name="Rektangel: rundade hörn 5">
            <a:extLst>
              <a:ext uri="{FF2B5EF4-FFF2-40B4-BE49-F238E27FC236}">
                <a16:creationId xmlns:a16="http://schemas.microsoft.com/office/drawing/2014/main" id="{A86CB8E1-6A26-9A88-229C-3781F8904977}"/>
              </a:ext>
            </a:extLst>
          </p:cNvPr>
          <p:cNvSpPr/>
          <p:nvPr userDrawn="1"/>
        </p:nvSpPr>
        <p:spPr>
          <a:xfrm>
            <a:off x="4244234" y="2210698"/>
            <a:ext cx="3690932" cy="4379402"/>
          </a:xfrm>
          <a:prstGeom prst="roundRect">
            <a:avLst>
              <a:gd name="adj" fmla="val 36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2">
                  <a:lumMod val="20000"/>
                  <a:lumOff val="80000"/>
                </a:schemeClr>
              </a:solidFill>
            </a:endParaRPr>
          </a:p>
        </p:txBody>
      </p:sp>
      <p:sp>
        <p:nvSpPr>
          <p:cNvPr id="8" name="Rektangel: rundade hörn 5">
            <a:extLst>
              <a:ext uri="{FF2B5EF4-FFF2-40B4-BE49-F238E27FC236}">
                <a16:creationId xmlns:a16="http://schemas.microsoft.com/office/drawing/2014/main" id="{CE0976E1-C149-514D-223C-AEB28CD39403}"/>
              </a:ext>
            </a:extLst>
          </p:cNvPr>
          <p:cNvSpPr/>
          <p:nvPr userDrawn="1"/>
        </p:nvSpPr>
        <p:spPr>
          <a:xfrm>
            <a:off x="8226528" y="2208600"/>
            <a:ext cx="3690932" cy="4379402"/>
          </a:xfrm>
          <a:prstGeom prst="roundRect">
            <a:avLst>
              <a:gd name="adj" fmla="val 36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2">
                  <a:lumMod val="20000"/>
                  <a:lumOff val="80000"/>
                </a:schemeClr>
              </a:solidFill>
            </a:endParaRPr>
          </a:p>
        </p:txBody>
      </p:sp>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p>
            <a:r>
              <a:rPr lang="en-US"/>
              <a:t>Click to edit Master title style</a:t>
            </a:r>
            <a:endParaRPr lang="sv-SE"/>
          </a:p>
        </p:txBody>
      </p:sp>
      <p:sp>
        <p:nvSpPr>
          <p:cNvPr id="10" name="Content Placeholder 9">
            <a:extLst>
              <a:ext uri="{FF2B5EF4-FFF2-40B4-BE49-F238E27FC236}">
                <a16:creationId xmlns:a16="http://schemas.microsoft.com/office/drawing/2014/main" id="{0709DC2F-58C4-CC58-9364-1965E0C3751F}"/>
              </a:ext>
            </a:extLst>
          </p:cNvPr>
          <p:cNvSpPr>
            <a:spLocks noGrp="1"/>
          </p:cNvSpPr>
          <p:nvPr>
            <p:ph sz="quarter" idx="21"/>
          </p:nvPr>
        </p:nvSpPr>
        <p:spPr>
          <a:xfrm>
            <a:off x="423947" y="3415031"/>
            <a:ext cx="3375894" cy="3016942"/>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61E0ABDA-E9FE-A7C3-FED8-1E41C2DB1796}"/>
              </a:ext>
            </a:extLst>
          </p:cNvPr>
          <p:cNvSpPr>
            <a:spLocks noGrp="1"/>
          </p:cNvSpPr>
          <p:nvPr>
            <p:ph sz="quarter" idx="22"/>
          </p:nvPr>
        </p:nvSpPr>
        <p:spPr>
          <a:xfrm>
            <a:off x="4401300" y="3415031"/>
            <a:ext cx="3376800" cy="3016942"/>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05DAAAD-7AAD-ADA4-2342-B91872B8293B}"/>
              </a:ext>
            </a:extLst>
          </p:cNvPr>
          <p:cNvSpPr>
            <a:spLocks noGrp="1"/>
          </p:cNvSpPr>
          <p:nvPr>
            <p:ph sz="quarter" idx="23"/>
          </p:nvPr>
        </p:nvSpPr>
        <p:spPr>
          <a:xfrm>
            <a:off x="8383594" y="3415031"/>
            <a:ext cx="3376800" cy="3016942"/>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8">
            <a:extLst>
              <a:ext uri="{FF2B5EF4-FFF2-40B4-BE49-F238E27FC236}">
                <a16:creationId xmlns:a16="http://schemas.microsoft.com/office/drawing/2014/main" id="{DC33A547-159B-3356-D212-838588BE0FDC}"/>
              </a:ext>
            </a:extLst>
          </p:cNvPr>
          <p:cNvSpPr>
            <a:spLocks noGrp="1"/>
          </p:cNvSpPr>
          <p:nvPr>
            <p:ph type="body" sz="quarter" idx="18"/>
          </p:nvPr>
        </p:nvSpPr>
        <p:spPr>
          <a:xfrm>
            <a:off x="423947" y="2441713"/>
            <a:ext cx="3375894" cy="822843"/>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1" name="Text Placeholder 28">
            <a:extLst>
              <a:ext uri="{FF2B5EF4-FFF2-40B4-BE49-F238E27FC236}">
                <a16:creationId xmlns:a16="http://schemas.microsoft.com/office/drawing/2014/main" id="{D8C551B0-5637-0E6B-9D27-6F26BAAE6F8A}"/>
              </a:ext>
            </a:extLst>
          </p:cNvPr>
          <p:cNvSpPr>
            <a:spLocks noGrp="1"/>
          </p:cNvSpPr>
          <p:nvPr>
            <p:ph type="body" sz="quarter" idx="19"/>
          </p:nvPr>
        </p:nvSpPr>
        <p:spPr>
          <a:xfrm>
            <a:off x="4401300" y="2441713"/>
            <a:ext cx="3376800" cy="822843"/>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2" name="Text Placeholder 28">
            <a:extLst>
              <a:ext uri="{FF2B5EF4-FFF2-40B4-BE49-F238E27FC236}">
                <a16:creationId xmlns:a16="http://schemas.microsoft.com/office/drawing/2014/main" id="{312ABF0A-9A3A-A780-2545-BEECCA1D25DE}"/>
              </a:ext>
            </a:extLst>
          </p:cNvPr>
          <p:cNvSpPr>
            <a:spLocks noGrp="1"/>
          </p:cNvSpPr>
          <p:nvPr>
            <p:ph type="body" sz="quarter" idx="20"/>
          </p:nvPr>
        </p:nvSpPr>
        <p:spPr>
          <a:xfrm>
            <a:off x="8383594" y="2441713"/>
            <a:ext cx="3376800" cy="822843"/>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p>
            <a:fld id="{E01B5D88-C2DA-4D3B-B31D-7815E83837B1}"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p>
            <a:fld id="{6E2D78E5-C2D4-4256-8617-2AAEB588B0F5}" type="slidenum">
              <a:rPr lang="sv-SE" smtClean="0"/>
              <a:t>‹#›</a:t>
            </a:fld>
            <a:endParaRPr lang="sv-SE"/>
          </a:p>
        </p:txBody>
      </p:sp>
    </p:spTree>
    <p:extLst>
      <p:ext uri="{BB962C8B-B14F-4D97-AF65-F5344CB8AC3E}">
        <p14:creationId xmlns:p14="http://schemas.microsoft.com/office/powerpoint/2010/main" val="21733482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ree Content HEXPOL blue boxes with headings">
    <p:spTree>
      <p:nvGrpSpPr>
        <p:cNvPr id="1" name=""/>
        <p:cNvGrpSpPr/>
        <p:nvPr/>
      </p:nvGrpSpPr>
      <p:grpSpPr>
        <a:xfrm>
          <a:off x="0" y="0"/>
          <a:ext cx="0" cy="0"/>
          <a:chOff x="0" y="0"/>
          <a:chExt cx="0" cy="0"/>
        </a:xfrm>
      </p:grpSpPr>
      <p:sp>
        <p:nvSpPr>
          <p:cNvPr id="6" name="Rektangel: rundade hörn 5">
            <a:extLst>
              <a:ext uri="{FF2B5EF4-FFF2-40B4-BE49-F238E27FC236}">
                <a16:creationId xmlns:a16="http://schemas.microsoft.com/office/drawing/2014/main" id="{21321E48-72ED-F2B2-5C37-866DDEF734B2}"/>
              </a:ext>
            </a:extLst>
          </p:cNvPr>
          <p:cNvSpPr/>
          <p:nvPr userDrawn="1"/>
        </p:nvSpPr>
        <p:spPr>
          <a:xfrm>
            <a:off x="269240" y="2211898"/>
            <a:ext cx="3690932" cy="4379402"/>
          </a:xfrm>
          <a:prstGeom prst="roundRect">
            <a:avLst>
              <a:gd name="adj" fmla="val 3644"/>
            </a:avLst>
          </a:prstGeom>
          <a:solidFill>
            <a:srgbClr val="0A1C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2">
                  <a:lumMod val="20000"/>
                  <a:lumOff val="80000"/>
                </a:schemeClr>
              </a:solidFill>
            </a:endParaRPr>
          </a:p>
        </p:txBody>
      </p:sp>
      <p:sp>
        <p:nvSpPr>
          <p:cNvPr id="7" name="Rektangel: rundade hörn 5">
            <a:extLst>
              <a:ext uri="{FF2B5EF4-FFF2-40B4-BE49-F238E27FC236}">
                <a16:creationId xmlns:a16="http://schemas.microsoft.com/office/drawing/2014/main" id="{A86CB8E1-6A26-9A88-229C-3781F8904977}"/>
              </a:ext>
            </a:extLst>
          </p:cNvPr>
          <p:cNvSpPr/>
          <p:nvPr userDrawn="1"/>
        </p:nvSpPr>
        <p:spPr>
          <a:xfrm>
            <a:off x="4244234" y="2210698"/>
            <a:ext cx="3690932" cy="4379402"/>
          </a:xfrm>
          <a:prstGeom prst="roundRect">
            <a:avLst>
              <a:gd name="adj" fmla="val 3644"/>
            </a:avLst>
          </a:prstGeom>
          <a:solidFill>
            <a:srgbClr val="0A1C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2">
                  <a:lumMod val="20000"/>
                  <a:lumOff val="80000"/>
                </a:schemeClr>
              </a:solidFill>
            </a:endParaRPr>
          </a:p>
        </p:txBody>
      </p:sp>
      <p:sp>
        <p:nvSpPr>
          <p:cNvPr id="8" name="Rektangel: rundade hörn 5">
            <a:extLst>
              <a:ext uri="{FF2B5EF4-FFF2-40B4-BE49-F238E27FC236}">
                <a16:creationId xmlns:a16="http://schemas.microsoft.com/office/drawing/2014/main" id="{CE0976E1-C149-514D-223C-AEB28CD39403}"/>
              </a:ext>
            </a:extLst>
          </p:cNvPr>
          <p:cNvSpPr/>
          <p:nvPr userDrawn="1"/>
        </p:nvSpPr>
        <p:spPr>
          <a:xfrm>
            <a:off x="8226528" y="2208600"/>
            <a:ext cx="3690932" cy="4379402"/>
          </a:xfrm>
          <a:prstGeom prst="roundRect">
            <a:avLst>
              <a:gd name="adj" fmla="val 3644"/>
            </a:avLst>
          </a:prstGeom>
          <a:solidFill>
            <a:srgbClr val="0A1C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2">
                  <a:lumMod val="20000"/>
                  <a:lumOff val="80000"/>
                </a:schemeClr>
              </a:solidFill>
            </a:endParaRPr>
          </a:p>
        </p:txBody>
      </p:sp>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p>
            <a:r>
              <a:rPr lang="en-US"/>
              <a:t>Click to edit Master title style</a:t>
            </a:r>
            <a:endParaRPr lang="sv-SE"/>
          </a:p>
        </p:txBody>
      </p:sp>
      <p:sp>
        <p:nvSpPr>
          <p:cNvPr id="10" name="Content Placeholder 9">
            <a:extLst>
              <a:ext uri="{FF2B5EF4-FFF2-40B4-BE49-F238E27FC236}">
                <a16:creationId xmlns:a16="http://schemas.microsoft.com/office/drawing/2014/main" id="{0709DC2F-58C4-CC58-9364-1965E0C3751F}"/>
              </a:ext>
            </a:extLst>
          </p:cNvPr>
          <p:cNvSpPr>
            <a:spLocks noGrp="1"/>
          </p:cNvSpPr>
          <p:nvPr>
            <p:ph sz="quarter" idx="21"/>
          </p:nvPr>
        </p:nvSpPr>
        <p:spPr>
          <a:xfrm>
            <a:off x="423947" y="3415031"/>
            <a:ext cx="3375894" cy="3016942"/>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61E0ABDA-E9FE-A7C3-FED8-1E41C2DB1796}"/>
              </a:ext>
            </a:extLst>
          </p:cNvPr>
          <p:cNvSpPr>
            <a:spLocks noGrp="1"/>
          </p:cNvSpPr>
          <p:nvPr>
            <p:ph sz="quarter" idx="22"/>
          </p:nvPr>
        </p:nvSpPr>
        <p:spPr>
          <a:xfrm>
            <a:off x="4401300" y="3415031"/>
            <a:ext cx="3376800" cy="3016942"/>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05DAAAD-7AAD-ADA4-2342-B91872B8293B}"/>
              </a:ext>
            </a:extLst>
          </p:cNvPr>
          <p:cNvSpPr>
            <a:spLocks noGrp="1"/>
          </p:cNvSpPr>
          <p:nvPr>
            <p:ph sz="quarter" idx="23"/>
          </p:nvPr>
        </p:nvSpPr>
        <p:spPr>
          <a:xfrm>
            <a:off x="8383594" y="3415031"/>
            <a:ext cx="3376800" cy="3016942"/>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8">
            <a:extLst>
              <a:ext uri="{FF2B5EF4-FFF2-40B4-BE49-F238E27FC236}">
                <a16:creationId xmlns:a16="http://schemas.microsoft.com/office/drawing/2014/main" id="{DC33A547-159B-3356-D212-838588BE0FDC}"/>
              </a:ext>
            </a:extLst>
          </p:cNvPr>
          <p:cNvSpPr>
            <a:spLocks noGrp="1"/>
          </p:cNvSpPr>
          <p:nvPr>
            <p:ph type="body" sz="quarter" idx="18"/>
          </p:nvPr>
        </p:nvSpPr>
        <p:spPr>
          <a:xfrm>
            <a:off x="423947" y="2441713"/>
            <a:ext cx="3375894" cy="822843"/>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1" name="Text Placeholder 28">
            <a:extLst>
              <a:ext uri="{FF2B5EF4-FFF2-40B4-BE49-F238E27FC236}">
                <a16:creationId xmlns:a16="http://schemas.microsoft.com/office/drawing/2014/main" id="{D8C551B0-5637-0E6B-9D27-6F26BAAE6F8A}"/>
              </a:ext>
            </a:extLst>
          </p:cNvPr>
          <p:cNvSpPr>
            <a:spLocks noGrp="1"/>
          </p:cNvSpPr>
          <p:nvPr>
            <p:ph type="body" sz="quarter" idx="19"/>
          </p:nvPr>
        </p:nvSpPr>
        <p:spPr>
          <a:xfrm>
            <a:off x="4401300" y="2441713"/>
            <a:ext cx="3376800" cy="822843"/>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2" name="Text Placeholder 28">
            <a:extLst>
              <a:ext uri="{FF2B5EF4-FFF2-40B4-BE49-F238E27FC236}">
                <a16:creationId xmlns:a16="http://schemas.microsoft.com/office/drawing/2014/main" id="{312ABF0A-9A3A-A780-2545-BEECCA1D25DE}"/>
              </a:ext>
            </a:extLst>
          </p:cNvPr>
          <p:cNvSpPr>
            <a:spLocks noGrp="1"/>
          </p:cNvSpPr>
          <p:nvPr>
            <p:ph type="body" sz="quarter" idx="20"/>
          </p:nvPr>
        </p:nvSpPr>
        <p:spPr>
          <a:xfrm>
            <a:off x="8383594" y="2441713"/>
            <a:ext cx="3376800" cy="822843"/>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p>
            <a:fld id="{B3A6B924-ACE8-44C8-A996-7E6B9D46CF4A}"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p>
            <a:fld id="{6E2D78E5-C2D4-4256-8617-2AAEB588B0F5}" type="slidenum">
              <a:rPr lang="sv-SE" smtClean="0"/>
              <a:t>‹#›</a:t>
            </a:fld>
            <a:endParaRPr lang="sv-SE"/>
          </a:p>
        </p:txBody>
      </p:sp>
    </p:spTree>
    <p:extLst>
      <p:ext uri="{BB962C8B-B14F-4D97-AF65-F5344CB8AC3E}">
        <p14:creationId xmlns:p14="http://schemas.microsoft.com/office/powerpoint/2010/main" val="22131495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Content Light Blue boxes with headings">
    <p:spTree>
      <p:nvGrpSpPr>
        <p:cNvPr id="1" name=""/>
        <p:cNvGrpSpPr/>
        <p:nvPr/>
      </p:nvGrpSpPr>
      <p:grpSpPr>
        <a:xfrm>
          <a:off x="0" y="0"/>
          <a:ext cx="0" cy="0"/>
          <a:chOff x="0" y="0"/>
          <a:chExt cx="0" cy="0"/>
        </a:xfrm>
      </p:grpSpPr>
      <p:sp>
        <p:nvSpPr>
          <p:cNvPr id="7" name="Rektangel: rundade hörn 5">
            <a:extLst>
              <a:ext uri="{FF2B5EF4-FFF2-40B4-BE49-F238E27FC236}">
                <a16:creationId xmlns:a16="http://schemas.microsoft.com/office/drawing/2014/main" id="{789C4965-948C-5469-0EF6-2F446F37AF2D}"/>
              </a:ext>
            </a:extLst>
          </p:cNvPr>
          <p:cNvSpPr/>
          <p:nvPr userDrawn="1"/>
        </p:nvSpPr>
        <p:spPr>
          <a:xfrm>
            <a:off x="269240" y="2211898"/>
            <a:ext cx="3690932" cy="4379402"/>
          </a:xfrm>
          <a:prstGeom prst="roundRect">
            <a:avLst>
              <a:gd name="adj" fmla="val 36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8" name="Rektangel: rundade hörn 5">
            <a:extLst>
              <a:ext uri="{FF2B5EF4-FFF2-40B4-BE49-F238E27FC236}">
                <a16:creationId xmlns:a16="http://schemas.microsoft.com/office/drawing/2014/main" id="{BC1FA8A3-7D84-57D4-BB0B-E1879E6075A2}"/>
              </a:ext>
            </a:extLst>
          </p:cNvPr>
          <p:cNvSpPr/>
          <p:nvPr userDrawn="1"/>
        </p:nvSpPr>
        <p:spPr>
          <a:xfrm>
            <a:off x="4244234" y="2210698"/>
            <a:ext cx="3690932" cy="4379402"/>
          </a:xfrm>
          <a:prstGeom prst="roundRect">
            <a:avLst>
              <a:gd name="adj" fmla="val 36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 name="Rektangel: rundade hörn 5">
            <a:extLst>
              <a:ext uri="{FF2B5EF4-FFF2-40B4-BE49-F238E27FC236}">
                <a16:creationId xmlns:a16="http://schemas.microsoft.com/office/drawing/2014/main" id="{422BFFDD-523A-C5C3-E007-75E992E3179F}"/>
              </a:ext>
            </a:extLst>
          </p:cNvPr>
          <p:cNvSpPr/>
          <p:nvPr userDrawn="1"/>
        </p:nvSpPr>
        <p:spPr>
          <a:xfrm>
            <a:off x="8226528" y="2208600"/>
            <a:ext cx="3690932" cy="4379402"/>
          </a:xfrm>
          <a:prstGeom prst="roundRect">
            <a:avLst>
              <a:gd name="adj" fmla="val 36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p>
            <a:r>
              <a:rPr lang="en-US"/>
              <a:t>Click to edit Master title style</a:t>
            </a:r>
            <a:endParaRPr lang="sv-SE"/>
          </a:p>
        </p:txBody>
      </p:sp>
      <p:sp>
        <p:nvSpPr>
          <p:cNvPr id="10" name="Content Placeholder 9">
            <a:extLst>
              <a:ext uri="{FF2B5EF4-FFF2-40B4-BE49-F238E27FC236}">
                <a16:creationId xmlns:a16="http://schemas.microsoft.com/office/drawing/2014/main" id="{0709DC2F-58C4-CC58-9364-1965E0C3751F}"/>
              </a:ext>
            </a:extLst>
          </p:cNvPr>
          <p:cNvSpPr>
            <a:spLocks noGrp="1"/>
          </p:cNvSpPr>
          <p:nvPr>
            <p:ph sz="quarter" idx="21"/>
          </p:nvPr>
        </p:nvSpPr>
        <p:spPr>
          <a:xfrm>
            <a:off x="423947" y="3415031"/>
            <a:ext cx="3375894" cy="3016942"/>
          </a:xfrm>
        </p:spPr>
        <p:txBody>
          <a:bodyPr anchor="t"/>
          <a:lstStyle>
            <a:lvl1pP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61E0ABDA-E9FE-A7C3-FED8-1E41C2DB1796}"/>
              </a:ext>
            </a:extLst>
          </p:cNvPr>
          <p:cNvSpPr>
            <a:spLocks noGrp="1"/>
          </p:cNvSpPr>
          <p:nvPr>
            <p:ph sz="quarter" idx="22"/>
          </p:nvPr>
        </p:nvSpPr>
        <p:spPr>
          <a:xfrm>
            <a:off x="4401300" y="3415031"/>
            <a:ext cx="3376800" cy="3016942"/>
          </a:xfrm>
        </p:spPr>
        <p:txBody>
          <a:bodyPr anchor="t"/>
          <a:lstStyle>
            <a:lvl1pP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05DAAAD-7AAD-ADA4-2342-B91872B8293B}"/>
              </a:ext>
            </a:extLst>
          </p:cNvPr>
          <p:cNvSpPr>
            <a:spLocks noGrp="1"/>
          </p:cNvSpPr>
          <p:nvPr>
            <p:ph sz="quarter" idx="23"/>
          </p:nvPr>
        </p:nvSpPr>
        <p:spPr>
          <a:xfrm>
            <a:off x="8383594" y="3415031"/>
            <a:ext cx="3376800" cy="3016942"/>
          </a:xfrm>
        </p:spPr>
        <p:txBody>
          <a:bodyPr anchor="t"/>
          <a:lstStyle>
            <a:lvl1pP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8">
            <a:extLst>
              <a:ext uri="{FF2B5EF4-FFF2-40B4-BE49-F238E27FC236}">
                <a16:creationId xmlns:a16="http://schemas.microsoft.com/office/drawing/2014/main" id="{DC33A547-159B-3356-D212-838588BE0FDC}"/>
              </a:ext>
            </a:extLst>
          </p:cNvPr>
          <p:cNvSpPr>
            <a:spLocks noGrp="1"/>
          </p:cNvSpPr>
          <p:nvPr>
            <p:ph type="body" sz="quarter" idx="18"/>
          </p:nvPr>
        </p:nvSpPr>
        <p:spPr>
          <a:xfrm>
            <a:off x="423947" y="2441713"/>
            <a:ext cx="3375894" cy="822843"/>
          </a:xfrm>
        </p:spPr>
        <p:txBody>
          <a:bodyPr anchor="t"/>
          <a:lstStyle>
            <a:lvl1pPr marL="0" indent="0">
              <a:lnSpc>
                <a:spcPct val="90000"/>
              </a:lnSpc>
              <a:spcBef>
                <a:spcPts val="0"/>
              </a:spcBef>
              <a:buNone/>
              <a:defRPr sz="1800">
                <a:solidFill>
                  <a:schemeClr val="accent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1" name="Text Placeholder 28">
            <a:extLst>
              <a:ext uri="{FF2B5EF4-FFF2-40B4-BE49-F238E27FC236}">
                <a16:creationId xmlns:a16="http://schemas.microsoft.com/office/drawing/2014/main" id="{D8C551B0-5637-0E6B-9D27-6F26BAAE6F8A}"/>
              </a:ext>
            </a:extLst>
          </p:cNvPr>
          <p:cNvSpPr>
            <a:spLocks noGrp="1"/>
          </p:cNvSpPr>
          <p:nvPr>
            <p:ph type="body" sz="quarter" idx="19"/>
          </p:nvPr>
        </p:nvSpPr>
        <p:spPr>
          <a:xfrm>
            <a:off x="4401300" y="2441713"/>
            <a:ext cx="3376800" cy="822843"/>
          </a:xfrm>
        </p:spPr>
        <p:txBody>
          <a:bodyPr anchor="t"/>
          <a:lstStyle>
            <a:lvl1pPr marL="0" indent="0">
              <a:lnSpc>
                <a:spcPct val="90000"/>
              </a:lnSpc>
              <a:spcBef>
                <a:spcPts val="0"/>
              </a:spcBef>
              <a:buNone/>
              <a:defRPr sz="1800">
                <a:solidFill>
                  <a:schemeClr val="accent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2" name="Text Placeholder 28">
            <a:extLst>
              <a:ext uri="{FF2B5EF4-FFF2-40B4-BE49-F238E27FC236}">
                <a16:creationId xmlns:a16="http://schemas.microsoft.com/office/drawing/2014/main" id="{312ABF0A-9A3A-A780-2545-BEECCA1D25DE}"/>
              </a:ext>
            </a:extLst>
          </p:cNvPr>
          <p:cNvSpPr>
            <a:spLocks noGrp="1"/>
          </p:cNvSpPr>
          <p:nvPr>
            <p:ph type="body" sz="quarter" idx="20"/>
          </p:nvPr>
        </p:nvSpPr>
        <p:spPr>
          <a:xfrm>
            <a:off x="8383594" y="2441713"/>
            <a:ext cx="3376800" cy="822843"/>
          </a:xfrm>
        </p:spPr>
        <p:txBody>
          <a:bodyPr anchor="t"/>
          <a:lstStyle>
            <a:lvl1pPr marL="0" indent="0">
              <a:lnSpc>
                <a:spcPct val="90000"/>
              </a:lnSpc>
              <a:spcBef>
                <a:spcPts val="0"/>
              </a:spcBef>
              <a:buNone/>
              <a:defRPr sz="1800">
                <a:solidFill>
                  <a:schemeClr val="accent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p>
            <a:fld id="{E2D25F6B-354F-4F4D-A09D-57B52FDE016E}"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p>
            <a:fld id="{6E2D78E5-C2D4-4256-8617-2AAEB588B0F5}" type="slidenum">
              <a:rPr lang="sv-SE" smtClean="0"/>
              <a:t>‹#›</a:t>
            </a:fld>
            <a:endParaRPr lang="sv-SE"/>
          </a:p>
        </p:txBody>
      </p:sp>
    </p:spTree>
    <p:extLst>
      <p:ext uri="{BB962C8B-B14F-4D97-AF65-F5344CB8AC3E}">
        <p14:creationId xmlns:p14="http://schemas.microsoft.com/office/powerpoint/2010/main" val="37969593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ree Text boxes Light blue">
    <p:spTree>
      <p:nvGrpSpPr>
        <p:cNvPr id="1" name=""/>
        <p:cNvGrpSpPr/>
        <p:nvPr/>
      </p:nvGrpSpPr>
      <p:grpSpPr>
        <a:xfrm>
          <a:off x="0" y="0"/>
          <a:ext cx="0" cy="0"/>
          <a:chOff x="0" y="0"/>
          <a:chExt cx="0" cy="0"/>
        </a:xfrm>
      </p:grpSpPr>
      <p:sp>
        <p:nvSpPr>
          <p:cNvPr id="15" name="Text Placeholder 10">
            <a:extLst>
              <a:ext uri="{FF2B5EF4-FFF2-40B4-BE49-F238E27FC236}">
                <a16:creationId xmlns:a16="http://schemas.microsoft.com/office/drawing/2014/main" id="{82473D23-F325-1B81-64E2-229564F49D6E}"/>
              </a:ext>
            </a:extLst>
          </p:cNvPr>
          <p:cNvSpPr>
            <a:spLocks noGrp="1"/>
          </p:cNvSpPr>
          <p:nvPr>
            <p:ph type="body" sz="quarter" idx="25"/>
          </p:nvPr>
        </p:nvSpPr>
        <p:spPr>
          <a:xfrm>
            <a:off x="4244234" y="2210698"/>
            <a:ext cx="3690932" cy="4379402"/>
          </a:xfrm>
          <a:prstGeom prst="roundRect">
            <a:avLst>
              <a:gd name="adj" fmla="val 3919"/>
            </a:avLst>
          </a:prstGeom>
          <a:solidFill>
            <a:schemeClr val="bg2"/>
          </a:solidFill>
        </p:spPr>
        <p:txBody>
          <a:bodyPr lIns="180000" tIns="180000" rIns="180000" bIns="180000"/>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10">
            <a:extLst>
              <a:ext uri="{FF2B5EF4-FFF2-40B4-BE49-F238E27FC236}">
                <a16:creationId xmlns:a16="http://schemas.microsoft.com/office/drawing/2014/main" id="{ECD3E7AE-EB86-78D1-8BE0-EB149636F2FA}"/>
              </a:ext>
            </a:extLst>
          </p:cNvPr>
          <p:cNvSpPr>
            <a:spLocks noGrp="1"/>
          </p:cNvSpPr>
          <p:nvPr>
            <p:ph type="body" sz="quarter" idx="26"/>
          </p:nvPr>
        </p:nvSpPr>
        <p:spPr>
          <a:xfrm>
            <a:off x="8226528" y="2208600"/>
            <a:ext cx="3690932" cy="4379402"/>
          </a:xfrm>
          <a:prstGeom prst="roundRect">
            <a:avLst>
              <a:gd name="adj" fmla="val 3919"/>
            </a:avLst>
          </a:prstGeom>
          <a:solidFill>
            <a:schemeClr val="bg2"/>
          </a:solidFill>
        </p:spPr>
        <p:txBody>
          <a:bodyPr lIns="180000" tIns="180000" rIns="180000" bIns="180000"/>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lvl1pPr algn="l">
              <a:defRPr/>
            </a:lvl1pPr>
          </a:lstStyle>
          <a:p>
            <a:fld id="{6C72FE9E-147C-47C9-A6B1-AF411A1BD766}"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lvl1pPr algn="ctr">
              <a:defRPr/>
            </a:lvl1pPr>
          </a:lstStyle>
          <a:p>
            <a:fld id="{6E2D78E5-C2D4-4256-8617-2AAEB588B0F5}" type="slidenum">
              <a:rPr lang="sv-SE" smtClean="0"/>
              <a:pPr/>
              <a:t>‹#›</a:t>
            </a:fld>
            <a:endParaRPr lang="sv-SE"/>
          </a:p>
        </p:txBody>
      </p:sp>
      <p:sp>
        <p:nvSpPr>
          <p:cNvPr id="11" name="Text Placeholder 10">
            <a:extLst>
              <a:ext uri="{FF2B5EF4-FFF2-40B4-BE49-F238E27FC236}">
                <a16:creationId xmlns:a16="http://schemas.microsoft.com/office/drawing/2014/main" id="{1C9238BE-8600-367F-D15C-9C7E12943DAC}"/>
              </a:ext>
            </a:extLst>
          </p:cNvPr>
          <p:cNvSpPr>
            <a:spLocks noGrp="1"/>
          </p:cNvSpPr>
          <p:nvPr>
            <p:ph type="body" sz="quarter" idx="24"/>
          </p:nvPr>
        </p:nvSpPr>
        <p:spPr>
          <a:xfrm>
            <a:off x="269240" y="2211898"/>
            <a:ext cx="3690932" cy="4379402"/>
          </a:xfrm>
          <a:prstGeom prst="roundRect">
            <a:avLst>
              <a:gd name="adj" fmla="val 3919"/>
            </a:avLst>
          </a:prstGeom>
          <a:solidFill>
            <a:schemeClr val="bg2"/>
          </a:solidFill>
        </p:spPr>
        <p:txBody>
          <a:bodyPr lIns="180000" tIns="180000" rIns="180000" bIns="180000"/>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898128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Text boxes Blue Dark">
    <p:bg>
      <p:bgPr>
        <a:solidFill>
          <a:schemeClr val="tx1"/>
        </a:solidFill>
        <a:effectLst/>
      </p:bgPr>
    </p:bg>
    <p:spTree>
      <p:nvGrpSpPr>
        <p:cNvPr id="1" name=""/>
        <p:cNvGrpSpPr/>
        <p:nvPr/>
      </p:nvGrpSpPr>
      <p:grpSpPr>
        <a:xfrm>
          <a:off x="0" y="0"/>
          <a:ext cx="0" cy="0"/>
          <a:chOff x="0" y="0"/>
          <a:chExt cx="0" cy="0"/>
        </a:xfrm>
      </p:grpSpPr>
      <p:sp>
        <p:nvSpPr>
          <p:cNvPr id="15" name="Text Placeholder 10">
            <a:extLst>
              <a:ext uri="{FF2B5EF4-FFF2-40B4-BE49-F238E27FC236}">
                <a16:creationId xmlns:a16="http://schemas.microsoft.com/office/drawing/2014/main" id="{82473D23-F325-1B81-64E2-229564F49D6E}"/>
              </a:ext>
            </a:extLst>
          </p:cNvPr>
          <p:cNvSpPr>
            <a:spLocks noGrp="1"/>
          </p:cNvSpPr>
          <p:nvPr>
            <p:ph type="body" sz="quarter" idx="25"/>
          </p:nvPr>
        </p:nvSpPr>
        <p:spPr>
          <a:xfrm>
            <a:off x="4244234" y="2210698"/>
            <a:ext cx="3690932" cy="4379402"/>
          </a:xfrm>
          <a:prstGeom prst="roundRect">
            <a:avLst>
              <a:gd name="adj" fmla="val 3919"/>
            </a:avLst>
          </a:prstGeom>
          <a:solidFill>
            <a:schemeClr val="accent1"/>
          </a:solidFill>
        </p:spPr>
        <p:txBody>
          <a:bodyPr lIns="180000" tIns="180000" rIns="180000" bIns="180000"/>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10">
            <a:extLst>
              <a:ext uri="{FF2B5EF4-FFF2-40B4-BE49-F238E27FC236}">
                <a16:creationId xmlns:a16="http://schemas.microsoft.com/office/drawing/2014/main" id="{ECD3E7AE-EB86-78D1-8BE0-EB149636F2FA}"/>
              </a:ext>
            </a:extLst>
          </p:cNvPr>
          <p:cNvSpPr>
            <a:spLocks noGrp="1"/>
          </p:cNvSpPr>
          <p:nvPr>
            <p:ph type="body" sz="quarter" idx="26"/>
          </p:nvPr>
        </p:nvSpPr>
        <p:spPr>
          <a:xfrm>
            <a:off x="8226528" y="2208600"/>
            <a:ext cx="3690932" cy="4379402"/>
          </a:xfrm>
          <a:prstGeom prst="roundRect">
            <a:avLst>
              <a:gd name="adj" fmla="val 3919"/>
            </a:avLst>
          </a:prstGeom>
          <a:solidFill>
            <a:schemeClr val="accent1"/>
          </a:solidFill>
        </p:spPr>
        <p:txBody>
          <a:bodyPr lIns="180000" tIns="180000" rIns="180000" bIns="180000"/>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lvl1pPr algn="l">
              <a:defRPr>
                <a:solidFill>
                  <a:schemeClr val="bg1"/>
                </a:solidFill>
              </a:defRPr>
            </a:lvl1pPr>
          </a:lstStyle>
          <a:p>
            <a:fld id="{030F2D7A-89DB-4C27-995E-3D93F76710F7}"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lvl1pPr>
              <a:defRPr>
                <a:solidFill>
                  <a:schemeClr val="bg1"/>
                </a:solidFill>
              </a:defRPr>
            </a:lvl1p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lvl1pPr algn="ctr">
              <a:defRPr>
                <a:solidFill>
                  <a:schemeClr val="bg1"/>
                </a:solidFill>
              </a:defRPr>
            </a:lvl1pPr>
          </a:lstStyle>
          <a:p>
            <a:fld id="{6E2D78E5-C2D4-4256-8617-2AAEB588B0F5}" type="slidenum">
              <a:rPr lang="sv-SE" smtClean="0"/>
              <a:pPr/>
              <a:t>‹#›</a:t>
            </a:fld>
            <a:endParaRPr lang="sv-SE"/>
          </a:p>
        </p:txBody>
      </p:sp>
      <p:sp>
        <p:nvSpPr>
          <p:cNvPr id="11" name="Text Placeholder 10">
            <a:extLst>
              <a:ext uri="{FF2B5EF4-FFF2-40B4-BE49-F238E27FC236}">
                <a16:creationId xmlns:a16="http://schemas.microsoft.com/office/drawing/2014/main" id="{1C9238BE-8600-367F-D15C-9C7E12943DAC}"/>
              </a:ext>
            </a:extLst>
          </p:cNvPr>
          <p:cNvSpPr>
            <a:spLocks noGrp="1"/>
          </p:cNvSpPr>
          <p:nvPr>
            <p:ph type="body" sz="quarter" idx="24"/>
          </p:nvPr>
        </p:nvSpPr>
        <p:spPr>
          <a:xfrm>
            <a:off x="269240" y="2211898"/>
            <a:ext cx="3690932" cy="4379402"/>
          </a:xfrm>
          <a:prstGeom prst="roundRect">
            <a:avLst>
              <a:gd name="adj" fmla="val 3919"/>
            </a:avLst>
          </a:prstGeom>
          <a:solidFill>
            <a:schemeClr val="accent1"/>
          </a:solidFill>
        </p:spPr>
        <p:txBody>
          <a:bodyPr lIns="180000" tIns="180000" rIns="180000" bIns="180000"/>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17138445"/>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ree Text boxes HEXPOL blue">
    <p:bg>
      <p:bgPr>
        <a:solidFill>
          <a:schemeClr val="tx1"/>
        </a:solidFill>
        <a:effectLst/>
      </p:bgPr>
    </p:bg>
    <p:spTree>
      <p:nvGrpSpPr>
        <p:cNvPr id="1" name=""/>
        <p:cNvGrpSpPr/>
        <p:nvPr/>
      </p:nvGrpSpPr>
      <p:grpSpPr>
        <a:xfrm>
          <a:off x="0" y="0"/>
          <a:ext cx="0" cy="0"/>
          <a:chOff x="0" y="0"/>
          <a:chExt cx="0" cy="0"/>
        </a:xfrm>
      </p:grpSpPr>
      <p:sp>
        <p:nvSpPr>
          <p:cNvPr id="15" name="Text Placeholder 10">
            <a:extLst>
              <a:ext uri="{FF2B5EF4-FFF2-40B4-BE49-F238E27FC236}">
                <a16:creationId xmlns:a16="http://schemas.microsoft.com/office/drawing/2014/main" id="{82473D23-F325-1B81-64E2-229564F49D6E}"/>
              </a:ext>
            </a:extLst>
          </p:cNvPr>
          <p:cNvSpPr>
            <a:spLocks noGrp="1"/>
          </p:cNvSpPr>
          <p:nvPr>
            <p:ph type="body" sz="quarter" idx="25"/>
          </p:nvPr>
        </p:nvSpPr>
        <p:spPr>
          <a:xfrm>
            <a:off x="4244234" y="2210698"/>
            <a:ext cx="3690932" cy="4379402"/>
          </a:xfrm>
          <a:prstGeom prst="roundRect">
            <a:avLst>
              <a:gd name="adj" fmla="val 3919"/>
            </a:avLst>
          </a:prstGeom>
          <a:solidFill>
            <a:srgbClr val="0A1C5C"/>
          </a:solidFill>
        </p:spPr>
        <p:txBody>
          <a:bodyPr lIns="180000" tIns="180000" rIns="180000" bIns="180000"/>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10">
            <a:extLst>
              <a:ext uri="{FF2B5EF4-FFF2-40B4-BE49-F238E27FC236}">
                <a16:creationId xmlns:a16="http://schemas.microsoft.com/office/drawing/2014/main" id="{ECD3E7AE-EB86-78D1-8BE0-EB149636F2FA}"/>
              </a:ext>
            </a:extLst>
          </p:cNvPr>
          <p:cNvSpPr>
            <a:spLocks noGrp="1"/>
          </p:cNvSpPr>
          <p:nvPr>
            <p:ph type="body" sz="quarter" idx="26"/>
          </p:nvPr>
        </p:nvSpPr>
        <p:spPr>
          <a:xfrm>
            <a:off x="8226528" y="2208600"/>
            <a:ext cx="3690932" cy="4379402"/>
          </a:xfrm>
          <a:prstGeom prst="roundRect">
            <a:avLst>
              <a:gd name="adj" fmla="val 3919"/>
            </a:avLst>
          </a:prstGeom>
          <a:solidFill>
            <a:srgbClr val="0A1C5C"/>
          </a:solidFill>
        </p:spPr>
        <p:txBody>
          <a:bodyPr lIns="180000" tIns="180000" rIns="180000" bIns="180000"/>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lvl1pPr algn="l">
              <a:defRPr>
                <a:solidFill>
                  <a:schemeClr val="bg1"/>
                </a:solidFill>
              </a:defRPr>
            </a:lvl1pPr>
          </a:lstStyle>
          <a:p>
            <a:fld id="{B15CE7F2-FD2E-4AF7-9292-4340FD1C80C4}"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lvl1pPr>
              <a:defRPr>
                <a:solidFill>
                  <a:schemeClr val="bg1"/>
                </a:solidFill>
              </a:defRPr>
            </a:lvl1p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lvl1pPr algn="ctr">
              <a:defRPr>
                <a:solidFill>
                  <a:schemeClr val="bg1"/>
                </a:solidFill>
              </a:defRPr>
            </a:lvl1pPr>
          </a:lstStyle>
          <a:p>
            <a:fld id="{6E2D78E5-C2D4-4256-8617-2AAEB588B0F5}" type="slidenum">
              <a:rPr lang="sv-SE" smtClean="0"/>
              <a:pPr/>
              <a:t>‹#›</a:t>
            </a:fld>
            <a:endParaRPr lang="sv-SE"/>
          </a:p>
        </p:txBody>
      </p:sp>
      <p:sp>
        <p:nvSpPr>
          <p:cNvPr id="11" name="Text Placeholder 10">
            <a:extLst>
              <a:ext uri="{FF2B5EF4-FFF2-40B4-BE49-F238E27FC236}">
                <a16:creationId xmlns:a16="http://schemas.microsoft.com/office/drawing/2014/main" id="{1C9238BE-8600-367F-D15C-9C7E12943DAC}"/>
              </a:ext>
            </a:extLst>
          </p:cNvPr>
          <p:cNvSpPr>
            <a:spLocks noGrp="1"/>
          </p:cNvSpPr>
          <p:nvPr>
            <p:ph type="body" sz="quarter" idx="24"/>
          </p:nvPr>
        </p:nvSpPr>
        <p:spPr>
          <a:xfrm>
            <a:off x="269240" y="2211898"/>
            <a:ext cx="3690932" cy="4379402"/>
          </a:xfrm>
          <a:prstGeom prst="roundRect">
            <a:avLst>
              <a:gd name="adj" fmla="val 3919"/>
            </a:avLst>
          </a:prstGeom>
          <a:solidFill>
            <a:srgbClr val="0A1C5C"/>
          </a:solidFill>
        </p:spPr>
        <p:txBody>
          <a:bodyPr lIns="180000" tIns="180000" rIns="180000" bIns="180000"/>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028523"/>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p>
            <a:r>
              <a:rPr lang="en-US"/>
              <a:t>Click to edit Master title style</a:t>
            </a:r>
            <a:endParaRPr lang="sv-SE"/>
          </a:p>
        </p:txBody>
      </p:sp>
      <p:sp>
        <p:nvSpPr>
          <p:cNvPr id="10" name="Content Placeholder 9">
            <a:extLst>
              <a:ext uri="{FF2B5EF4-FFF2-40B4-BE49-F238E27FC236}">
                <a16:creationId xmlns:a16="http://schemas.microsoft.com/office/drawing/2014/main" id="{0709DC2F-58C4-CC58-9364-1965E0C3751F}"/>
              </a:ext>
            </a:extLst>
          </p:cNvPr>
          <p:cNvSpPr>
            <a:spLocks noGrp="1"/>
          </p:cNvSpPr>
          <p:nvPr>
            <p:ph sz="quarter" idx="21"/>
          </p:nvPr>
        </p:nvSpPr>
        <p:spPr>
          <a:xfrm>
            <a:off x="423947" y="4451352"/>
            <a:ext cx="2555792" cy="2135187"/>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61E0ABDA-E9FE-A7C3-FED8-1E41C2DB1796}"/>
              </a:ext>
            </a:extLst>
          </p:cNvPr>
          <p:cNvSpPr>
            <a:spLocks noGrp="1"/>
          </p:cNvSpPr>
          <p:nvPr>
            <p:ph sz="quarter" idx="22"/>
          </p:nvPr>
        </p:nvSpPr>
        <p:spPr>
          <a:xfrm>
            <a:off x="3249699" y="4451352"/>
            <a:ext cx="2712954" cy="2135187"/>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05DAAAD-7AAD-ADA4-2342-B91872B8293B}"/>
              </a:ext>
            </a:extLst>
          </p:cNvPr>
          <p:cNvSpPr>
            <a:spLocks noGrp="1"/>
          </p:cNvSpPr>
          <p:nvPr>
            <p:ph sz="quarter" idx="23"/>
          </p:nvPr>
        </p:nvSpPr>
        <p:spPr>
          <a:xfrm>
            <a:off x="6224590" y="4451352"/>
            <a:ext cx="2724149" cy="2135187"/>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8">
            <a:extLst>
              <a:ext uri="{FF2B5EF4-FFF2-40B4-BE49-F238E27FC236}">
                <a16:creationId xmlns:a16="http://schemas.microsoft.com/office/drawing/2014/main" id="{DC33A547-159B-3356-D212-838588BE0FDC}"/>
              </a:ext>
            </a:extLst>
          </p:cNvPr>
          <p:cNvSpPr>
            <a:spLocks noGrp="1"/>
          </p:cNvSpPr>
          <p:nvPr>
            <p:ph type="body" sz="quarter" idx="18"/>
          </p:nvPr>
        </p:nvSpPr>
        <p:spPr>
          <a:xfrm>
            <a:off x="423947" y="3478033"/>
            <a:ext cx="2555792" cy="814568"/>
          </a:xfrm>
        </p:spPr>
        <p:txBody>
          <a:bodyPr anchor="t"/>
          <a:lstStyle>
            <a:lvl1pPr marL="0" indent="0">
              <a:lnSpc>
                <a:spcPct val="90000"/>
              </a:lnSpc>
              <a:spcBef>
                <a:spcPts val="0"/>
              </a:spcBef>
              <a:buNone/>
              <a:defRPr sz="1800">
                <a:solidFill>
                  <a:schemeClr val="accent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1" name="Text Placeholder 28">
            <a:extLst>
              <a:ext uri="{FF2B5EF4-FFF2-40B4-BE49-F238E27FC236}">
                <a16:creationId xmlns:a16="http://schemas.microsoft.com/office/drawing/2014/main" id="{D8C551B0-5637-0E6B-9D27-6F26BAAE6F8A}"/>
              </a:ext>
            </a:extLst>
          </p:cNvPr>
          <p:cNvSpPr>
            <a:spLocks noGrp="1"/>
          </p:cNvSpPr>
          <p:nvPr>
            <p:ph type="body" sz="quarter" idx="19"/>
          </p:nvPr>
        </p:nvSpPr>
        <p:spPr>
          <a:xfrm>
            <a:off x="3249699" y="3478033"/>
            <a:ext cx="2712954" cy="814568"/>
          </a:xfrm>
        </p:spPr>
        <p:txBody>
          <a:bodyPr anchor="t"/>
          <a:lstStyle>
            <a:lvl1pPr marL="0" indent="0">
              <a:lnSpc>
                <a:spcPct val="90000"/>
              </a:lnSpc>
              <a:spcBef>
                <a:spcPts val="0"/>
              </a:spcBef>
              <a:buNone/>
              <a:defRPr sz="1800">
                <a:solidFill>
                  <a:schemeClr val="accent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2" name="Text Placeholder 28">
            <a:extLst>
              <a:ext uri="{FF2B5EF4-FFF2-40B4-BE49-F238E27FC236}">
                <a16:creationId xmlns:a16="http://schemas.microsoft.com/office/drawing/2014/main" id="{312ABF0A-9A3A-A780-2545-BEECCA1D25DE}"/>
              </a:ext>
            </a:extLst>
          </p:cNvPr>
          <p:cNvSpPr>
            <a:spLocks noGrp="1"/>
          </p:cNvSpPr>
          <p:nvPr>
            <p:ph type="body" sz="quarter" idx="20"/>
          </p:nvPr>
        </p:nvSpPr>
        <p:spPr>
          <a:xfrm>
            <a:off x="6224588" y="3478033"/>
            <a:ext cx="2731490" cy="814568"/>
          </a:xfrm>
        </p:spPr>
        <p:txBody>
          <a:bodyPr anchor="t"/>
          <a:lstStyle>
            <a:lvl1pPr marL="0" indent="0">
              <a:lnSpc>
                <a:spcPct val="90000"/>
              </a:lnSpc>
              <a:spcBef>
                <a:spcPts val="0"/>
              </a:spcBef>
              <a:buNone/>
              <a:defRPr sz="1800">
                <a:solidFill>
                  <a:schemeClr val="accent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lvl1pPr algn="l">
              <a:defRPr/>
            </a:lvl1pPr>
          </a:lstStyle>
          <a:p>
            <a:fld id="{FDAA4015-BF18-4816-9ED5-B6ABD8FD8795}"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lvl1pPr algn="ctr">
              <a:defRPr/>
            </a:lvl1pPr>
          </a:lstStyle>
          <a:p>
            <a:fld id="{6E2D78E5-C2D4-4256-8617-2AAEB588B0F5}" type="slidenum">
              <a:rPr lang="sv-SE" smtClean="0"/>
              <a:pPr/>
              <a:t>‹#›</a:t>
            </a:fld>
            <a:endParaRPr lang="sv-SE"/>
          </a:p>
        </p:txBody>
      </p:sp>
      <p:cxnSp>
        <p:nvCxnSpPr>
          <p:cNvPr id="7" name="Straight Connector 6">
            <a:extLst>
              <a:ext uri="{FF2B5EF4-FFF2-40B4-BE49-F238E27FC236}">
                <a16:creationId xmlns:a16="http://schemas.microsoft.com/office/drawing/2014/main" id="{AB4D119C-2917-9002-BA15-1D34130CB3EF}"/>
              </a:ext>
            </a:extLst>
          </p:cNvPr>
          <p:cNvCxnSpPr>
            <a:cxnSpLocks/>
          </p:cNvCxnSpPr>
          <p:nvPr userDrawn="1"/>
        </p:nvCxnSpPr>
        <p:spPr>
          <a:xfrm flipV="1">
            <a:off x="3122613" y="3472538"/>
            <a:ext cx="0" cy="31140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CD27159A-DF77-B62F-FFC5-98F95F9E4E8A}"/>
              </a:ext>
            </a:extLst>
          </p:cNvPr>
          <p:cNvCxnSpPr>
            <a:cxnSpLocks/>
          </p:cNvCxnSpPr>
          <p:nvPr userDrawn="1"/>
        </p:nvCxnSpPr>
        <p:spPr>
          <a:xfrm flipV="1">
            <a:off x="6108700" y="3472538"/>
            <a:ext cx="0" cy="31140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F5E63124-4E82-0FFB-6FED-270267570926}"/>
              </a:ext>
            </a:extLst>
          </p:cNvPr>
          <p:cNvCxnSpPr>
            <a:cxnSpLocks/>
          </p:cNvCxnSpPr>
          <p:nvPr userDrawn="1"/>
        </p:nvCxnSpPr>
        <p:spPr>
          <a:xfrm flipV="1">
            <a:off x="282575" y="3473450"/>
            <a:ext cx="0" cy="3113088"/>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1B38CC18-A9E1-9E78-0B64-4CAD8AFB7883}"/>
              </a:ext>
            </a:extLst>
          </p:cNvPr>
          <p:cNvCxnSpPr>
            <a:cxnSpLocks/>
          </p:cNvCxnSpPr>
          <p:nvPr userDrawn="1"/>
        </p:nvCxnSpPr>
        <p:spPr>
          <a:xfrm flipV="1">
            <a:off x="9092522" y="3472538"/>
            <a:ext cx="0" cy="31140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21" name="Content Placeholder 13">
            <a:extLst>
              <a:ext uri="{FF2B5EF4-FFF2-40B4-BE49-F238E27FC236}">
                <a16:creationId xmlns:a16="http://schemas.microsoft.com/office/drawing/2014/main" id="{89A7FBAC-73B9-AE43-DD10-95FCD4AFE018}"/>
              </a:ext>
            </a:extLst>
          </p:cNvPr>
          <p:cNvSpPr>
            <a:spLocks noGrp="1"/>
          </p:cNvSpPr>
          <p:nvPr>
            <p:ph sz="quarter" idx="24"/>
          </p:nvPr>
        </p:nvSpPr>
        <p:spPr>
          <a:xfrm>
            <a:off x="9208412" y="4451352"/>
            <a:ext cx="2606388" cy="2135187"/>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8">
            <a:extLst>
              <a:ext uri="{FF2B5EF4-FFF2-40B4-BE49-F238E27FC236}">
                <a16:creationId xmlns:a16="http://schemas.microsoft.com/office/drawing/2014/main" id="{4F446FA2-C39F-2DD0-4ABD-A7A07C58ABCA}"/>
              </a:ext>
            </a:extLst>
          </p:cNvPr>
          <p:cNvSpPr>
            <a:spLocks noGrp="1"/>
          </p:cNvSpPr>
          <p:nvPr>
            <p:ph type="body" sz="quarter" idx="25"/>
          </p:nvPr>
        </p:nvSpPr>
        <p:spPr>
          <a:xfrm>
            <a:off x="9208410" y="3478032"/>
            <a:ext cx="2613413" cy="814568"/>
          </a:xfrm>
        </p:spPr>
        <p:txBody>
          <a:bodyPr anchor="t"/>
          <a:lstStyle>
            <a:lvl1pPr marL="0" indent="0">
              <a:lnSpc>
                <a:spcPct val="90000"/>
              </a:lnSpc>
              <a:spcBef>
                <a:spcPts val="0"/>
              </a:spcBef>
              <a:buNone/>
              <a:defRPr sz="1800">
                <a:solidFill>
                  <a:schemeClr val="accent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Tree>
    <p:extLst>
      <p:ext uri="{BB962C8B-B14F-4D97-AF65-F5344CB8AC3E}">
        <p14:creationId xmlns:p14="http://schemas.microsoft.com/office/powerpoint/2010/main" val="495276473"/>
      </p:ext>
    </p:extLst>
  </p:cSld>
  <p:clrMapOvr>
    <a:masterClrMapping/>
  </p:clrMapOvr>
  <p:extLst>
    <p:ext uri="{DCECCB84-F9BA-43D5-87BE-67443E8EF086}">
      <p15:sldGuideLst xmlns:p15="http://schemas.microsoft.com/office/powerpoint/2012/main">
        <p15:guide id="1" orient="horz" pos="2183" userDrawn="1">
          <p15:clr>
            <a:srgbClr val="FBAE40"/>
          </p15:clr>
        </p15:guide>
        <p15:guide id="2" orient="horz" pos="2795" userDrawn="1">
          <p15:clr>
            <a:srgbClr val="FBAE40"/>
          </p15:clr>
        </p15:guide>
        <p15:guide id="3" orient="horz" pos="270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Four Content Blue Dark">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lvl1pPr>
              <a:defRPr>
                <a:solidFill>
                  <a:schemeClr val="accent2">
                    <a:lumMod val="20000"/>
                    <a:lumOff val="80000"/>
                  </a:schemeClr>
                </a:solidFill>
              </a:defRPr>
            </a:lvl1pPr>
          </a:lstStyle>
          <a:p>
            <a:r>
              <a:rPr lang="en-US"/>
              <a:t>Click to edit Master title style</a:t>
            </a:r>
            <a:endParaRPr lang="sv-SE"/>
          </a:p>
        </p:txBody>
      </p:sp>
      <p:sp>
        <p:nvSpPr>
          <p:cNvPr id="10" name="Content Placeholder 9">
            <a:extLst>
              <a:ext uri="{FF2B5EF4-FFF2-40B4-BE49-F238E27FC236}">
                <a16:creationId xmlns:a16="http://schemas.microsoft.com/office/drawing/2014/main" id="{0709DC2F-58C4-CC58-9364-1965E0C3751F}"/>
              </a:ext>
            </a:extLst>
          </p:cNvPr>
          <p:cNvSpPr>
            <a:spLocks noGrp="1"/>
          </p:cNvSpPr>
          <p:nvPr>
            <p:ph sz="quarter" idx="21"/>
          </p:nvPr>
        </p:nvSpPr>
        <p:spPr>
          <a:xfrm>
            <a:off x="423947" y="4451352"/>
            <a:ext cx="2555792" cy="2135187"/>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61E0ABDA-E9FE-A7C3-FED8-1E41C2DB1796}"/>
              </a:ext>
            </a:extLst>
          </p:cNvPr>
          <p:cNvSpPr>
            <a:spLocks noGrp="1"/>
          </p:cNvSpPr>
          <p:nvPr>
            <p:ph sz="quarter" idx="22"/>
          </p:nvPr>
        </p:nvSpPr>
        <p:spPr>
          <a:xfrm>
            <a:off x="3249699" y="4451352"/>
            <a:ext cx="2712954" cy="2135187"/>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05DAAAD-7AAD-ADA4-2342-B91872B8293B}"/>
              </a:ext>
            </a:extLst>
          </p:cNvPr>
          <p:cNvSpPr>
            <a:spLocks noGrp="1"/>
          </p:cNvSpPr>
          <p:nvPr>
            <p:ph sz="quarter" idx="23"/>
          </p:nvPr>
        </p:nvSpPr>
        <p:spPr>
          <a:xfrm>
            <a:off x="6224590" y="4451352"/>
            <a:ext cx="2724149" cy="2135187"/>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8">
            <a:extLst>
              <a:ext uri="{FF2B5EF4-FFF2-40B4-BE49-F238E27FC236}">
                <a16:creationId xmlns:a16="http://schemas.microsoft.com/office/drawing/2014/main" id="{DC33A547-159B-3356-D212-838588BE0FDC}"/>
              </a:ext>
            </a:extLst>
          </p:cNvPr>
          <p:cNvSpPr>
            <a:spLocks noGrp="1"/>
          </p:cNvSpPr>
          <p:nvPr>
            <p:ph type="body" sz="quarter" idx="18"/>
          </p:nvPr>
        </p:nvSpPr>
        <p:spPr>
          <a:xfrm>
            <a:off x="423947" y="3478033"/>
            <a:ext cx="2555792" cy="814568"/>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1" name="Text Placeholder 28">
            <a:extLst>
              <a:ext uri="{FF2B5EF4-FFF2-40B4-BE49-F238E27FC236}">
                <a16:creationId xmlns:a16="http://schemas.microsoft.com/office/drawing/2014/main" id="{D8C551B0-5637-0E6B-9D27-6F26BAAE6F8A}"/>
              </a:ext>
            </a:extLst>
          </p:cNvPr>
          <p:cNvSpPr>
            <a:spLocks noGrp="1"/>
          </p:cNvSpPr>
          <p:nvPr>
            <p:ph type="body" sz="quarter" idx="19"/>
          </p:nvPr>
        </p:nvSpPr>
        <p:spPr>
          <a:xfrm>
            <a:off x="3249699" y="3478033"/>
            <a:ext cx="2712954" cy="814568"/>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2" name="Text Placeholder 28">
            <a:extLst>
              <a:ext uri="{FF2B5EF4-FFF2-40B4-BE49-F238E27FC236}">
                <a16:creationId xmlns:a16="http://schemas.microsoft.com/office/drawing/2014/main" id="{312ABF0A-9A3A-A780-2545-BEECCA1D25DE}"/>
              </a:ext>
            </a:extLst>
          </p:cNvPr>
          <p:cNvSpPr>
            <a:spLocks noGrp="1"/>
          </p:cNvSpPr>
          <p:nvPr>
            <p:ph type="body" sz="quarter" idx="20"/>
          </p:nvPr>
        </p:nvSpPr>
        <p:spPr>
          <a:xfrm>
            <a:off x="6224588" y="3478033"/>
            <a:ext cx="2731490" cy="814568"/>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lvl1pPr algn="l">
              <a:defRPr>
                <a:solidFill>
                  <a:schemeClr val="accent2">
                    <a:lumMod val="20000"/>
                    <a:lumOff val="80000"/>
                  </a:schemeClr>
                </a:solidFill>
              </a:defRPr>
            </a:lvl1pPr>
          </a:lstStyle>
          <a:p>
            <a:fld id="{F8AE0922-2906-4166-B0F9-E0B995579B49}"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lvl1pPr algn="ctr">
              <a:defRPr>
                <a:solidFill>
                  <a:schemeClr val="accent2">
                    <a:lumMod val="20000"/>
                    <a:lumOff val="80000"/>
                  </a:schemeClr>
                </a:solidFill>
              </a:defRPr>
            </a:lvl1pPr>
          </a:lstStyle>
          <a:p>
            <a:fld id="{6E2D78E5-C2D4-4256-8617-2AAEB588B0F5}" type="slidenum">
              <a:rPr lang="sv-SE" smtClean="0"/>
              <a:pPr/>
              <a:t>‹#›</a:t>
            </a:fld>
            <a:endParaRPr lang="sv-SE"/>
          </a:p>
        </p:txBody>
      </p:sp>
      <p:cxnSp>
        <p:nvCxnSpPr>
          <p:cNvPr id="7" name="Straight Connector 6">
            <a:extLst>
              <a:ext uri="{FF2B5EF4-FFF2-40B4-BE49-F238E27FC236}">
                <a16:creationId xmlns:a16="http://schemas.microsoft.com/office/drawing/2014/main" id="{AB4D119C-2917-9002-BA15-1D34130CB3EF}"/>
              </a:ext>
            </a:extLst>
          </p:cNvPr>
          <p:cNvCxnSpPr>
            <a:cxnSpLocks/>
          </p:cNvCxnSpPr>
          <p:nvPr userDrawn="1"/>
        </p:nvCxnSpPr>
        <p:spPr>
          <a:xfrm flipV="1">
            <a:off x="3122613" y="3472538"/>
            <a:ext cx="0" cy="3114000"/>
          </a:xfrm>
          <a:prstGeom prst="line">
            <a:avLst/>
          </a:prstGeom>
          <a:ln w="9525">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CD27159A-DF77-B62F-FFC5-98F95F9E4E8A}"/>
              </a:ext>
            </a:extLst>
          </p:cNvPr>
          <p:cNvCxnSpPr>
            <a:cxnSpLocks/>
          </p:cNvCxnSpPr>
          <p:nvPr userDrawn="1"/>
        </p:nvCxnSpPr>
        <p:spPr>
          <a:xfrm flipV="1">
            <a:off x="6108700" y="3472538"/>
            <a:ext cx="0" cy="3114000"/>
          </a:xfrm>
          <a:prstGeom prst="line">
            <a:avLst/>
          </a:prstGeom>
          <a:ln w="9525">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F5E63124-4E82-0FFB-6FED-270267570926}"/>
              </a:ext>
            </a:extLst>
          </p:cNvPr>
          <p:cNvCxnSpPr>
            <a:cxnSpLocks/>
          </p:cNvCxnSpPr>
          <p:nvPr userDrawn="1"/>
        </p:nvCxnSpPr>
        <p:spPr>
          <a:xfrm flipV="1">
            <a:off x="282575" y="3473450"/>
            <a:ext cx="0" cy="3113088"/>
          </a:xfrm>
          <a:prstGeom prst="line">
            <a:avLst/>
          </a:prstGeom>
          <a:ln w="9525">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1B38CC18-A9E1-9E78-0B64-4CAD8AFB7883}"/>
              </a:ext>
            </a:extLst>
          </p:cNvPr>
          <p:cNvCxnSpPr>
            <a:cxnSpLocks/>
          </p:cNvCxnSpPr>
          <p:nvPr userDrawn="1"/>
        </p:nvCxnSpPr>
        <p:spPr>
          <a:xfrm flipV="1">
            <a:off x="9092522" y="3472538"/>
            <a:ext cx="0" cy="3114000"/>
          </a:xfrm>
          <a:prstGeom prst="line">
            <a:avLst/>
          </a:prstGeom>
          <a:ln w="9525">
            <a:solidFill>
              <a:schemeClr val="accent3"/>
            </a:solidFill>
          </a:ln>
        </p:spPr>
        <p:style>
          <a:lnRef idx="2">
            <a:schemeClr val="accent1"/>
          </a:lnRef>
          <a:fillRef idx="0">
            <a:schemeClr val="accent1"/>
          </a:fillRef>
          <a:effectRef idx="1">
            <a:schemeClr val="accent1"/>
          </a:effectRef>
          <a:fontRef idx="minor">
            <a:schemeClr val="tx1"/>
          </a:fontRef>
        </p:style>
      </p:cxnSp>
      <p:sp>
        <p:nvSpPr>
          <p:cNvPr id="21" name="Content Placeholder 13">
            <a:extLst>
              <a:ext uri="{FF2B5EF4-FFF2-40B4-BE49-F238E27FC236}">
                <a16:creationId xmlns:a16="http://schemas.microsoft.com/office/drawing/2014/main" id="{89A7FBAC-73B9-AE43-DD10-95FCD4AFE018}"/>
              </a:ext>
            </a:extLst>
          </p:cNvPr>
          <p:cNvSpPr>
            <a:spLocks noGrp="1"/>
          </p:cNvSpPr>
          <p:nvPr>
            <p:ph sz="quarter" idx="24"/>
          </p:nvPr>
        </p:nvSpPr>
        <p:spPr>
          <a:xfrm>
            <a:off x="9208412" y="4451352"/>
            <a:ext cx="2606388" cy="2135187"/>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8">
            <a:extLst>
              <a:ext uri="{FF2B5EF4-FFF2-40B4-BE49-F238E27FC236}">
                <a16:creationId xmlns:a16="http://schemas.microsoft.com/office/drawing/2014/main" id="{4F446FA2-C39F-2DD0-4ABD-A7A07C58ABCA}"/>
              </a:ext>
            </a:extLst>
          </p:cNvPr>
          <p:cNvSpPr>
            <a:spLocks noGrp="1"/>
          </p:cNvSpPr>
          <p:nvPr>
            <p:ph type="body" sz="quarter" idx="25"/>
          </p:nvPr>
        </p:nvSpPr>
        <p:spPr>
          <a:xfrm>
            <a:off x="9208410" y="3478032"/>
            <a:ext cx="2613413" cy="814568"/>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pic>
        <p:nvPicPr>
          <p:cNvPr id="6" name="Graphic 5">
            <a:extLst>
              <a:ext uri="{FF2B5EF4-FFF2-40B4-BE49-F238E27FC236}">
                <a16:creationId xmlns:a16="http://schemas.microsoft.com/office/drawing/2014/main" id="{174C8D68-5F61-0AB2-8A72-6B768037E2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350057257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83" userDrawn="1">
          <p15:clr>
            <a:srgbClr val="FBAE40"/>
          </p15:clr>
        </p15:guide>
        <p15:guide id="2" orient="horz" pos="2795" userDrawn="1">
          <p15:clr>
            <a:srgbClr val="FBAE40"/>
          </p15:clr>
        </p15:guide>
        <p15:guide id="3" orient="horz" pos="2704"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Four Content HEXPOL blue">
    <p:bg>
      <p:bgPr>
        <a:solidFill>
          <a:srgbClr val="0A1C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lvl1pPr>
              <a:defRPr>
                <a:solidFill>
                  <a:schemeClr val="accent2">
                    <a:lumMod val="20000"/>
                    <a:lumOff val="80000"/>
                  </a:schemeClr>
                </a:solidFill>
              </a:defRPr>
            </a:lvl1pPr>
          </a:lstStyle>
          <a:p>
            <a:r>
              <a:rPr lang="en-US"/>
              <a:t>Click to edit Master title style</a:t>
            </a:r>
            <a:endParaRPr lang="sv-SE"/>
          </a:p>
        </p:txBody>
      </p:sp>
      <p:sp>
        <p:nvSpPr>
          <p:cNvPr id="10" name="Content Placeholder 9">
            <a:extLst>
              <a:ext uri="{FF2B5EF4-FFF2-40B4-BE49-F238E27FC236}">
                <a16:creationId xmlns:a16="http://schemas.microsoft.com/office/drawing/2014/main" id="{0709DC2F-58C4-CC58-9364-1965E0C3751F}"/>
              </a:ext>
            </a:extLst>
          </p:cNvPr>
          <p:cNvSpPr>
            <a:spLocks noGrp="1"/>
          </p:cNvSpPr>
          <p:nvPr>
            <p:ph sz="quarter" idx="21"/>
          </p:nvPr>
        </p:nvSpPr>
        <p:spPr>
          <a:xfrm>
            <a:off x="423947" y="4451352"/>
            <a:ext cx="2555792" cy="2135187"/>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61E0ABDA-E9FE-A7C3-FED8-1E41C2DB1796}"/>
              </a:ext>
            </a:extLst>
          </p:cNvPr>
          <p:cNvSpPr>
            <a:spLocks noGrp="1"/>
          </p:cNvSpPr>
          <p:nvPr>
            <p:ph sz="quarter" idx="22"/>
          </p:nvPr>
        </p:nvSpPr>
        <p:spPr>
          <a:xfrm>
            <a:off x="3249699" y="4451352"/>
            <a:ext cx="2712954" cy="2135187"/>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05DAAAD-7AAD-ADA4-2342-B91872B8293B}"/>
              </a:ext>
            </a:extLst>
          </p:cNvPr>
          <p:cNvSpPr>
            <a:spLocks noGrp="1"/>
          </p:cNvSpPr>
          <p:nvPr>
            <p:ph sz="quarter" idx="23"/>
          </p:nvPr>
        </p:nvSpPr>
        <p:spPr>
          <a:xfrm>
            <a:off x="6224590" y="4451352"/>
            <a:ext cx="2724149" cy="2135187"/>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8">
            <a:extLst>
              <a:ext uri="{FF2B5EF4-FFF2-40B4-BE49-F238E27FC236}">
                <a16:creationId xmlns:a16="http://schemas.microsoft.com/office/drawing/2014/main" id="{DC33A547-159B-3356-D212-838588BE0FDC}"/>
              </a:ext>
            </a:extLst>
          </p:cNvPr>
          <p:cNvSpPr>
            <a:spLocks noGrp="1"/>
          </p:cNvSpPr>
          <p:nvPr>
            <p:ph type="body" sz="quarter" idx="18"/>
          </p:nvPr>
        </p:nvSpPr>
        <p:spPr>
          <a:xfrm>
            <a:off x="423947" y="3478033"/>
            <a:ext cx="2555792" cy="814568"/>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1" name="Text Placeholder 28">
            <a:extLst>
              <a:ext uri="{FF2B5EF4-FFF2-40B4-BE49-F238E27FC236}">
                <a16:creationId xmlns:a16="http://schemas.microsoft.com/office/drawing/2014/main" id="{D8C551B0-5637-0E6B-9D27-6F26BAAE6F8A}"/>
              </a:ext>
            </a:extLst>
          </p:cNvPr>
          <p:cNvSpPr>
            <a:spLocks noGrp="1"/>
          </p:cNvSpPr>
          <p:nvPr>
            <p:ph type="body" sz="quarter" idx="19"/>
          </p:nvPr>
        </p:nvSpPr>
        <p:spPr>
          <a:xfrm>
            <a:off x="3249699" y="3478033"/>
            <a:ext cx="2712954" cy="814568"/>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2" name="Text Placeholder 28">
            <a:extLst>
              <a:ext uri="{FF2B5EF4-FFF2-40B4-BE49-F238E27FC236}">
                <a16:creationId xmlns:a16="http://schemas.microsoft.com/office/drawing/2014/main" id="{312ABF0A-9A3A-A780-2545-BEECCA1D25DE}"/>
              </a:ext>
            </a:extLst>
          </p:cNvPr>
          <p:cNvSpPr>
            <a:spLocks noGrp="1"/>
          </p:cNvSpPr>
          <p:nvPr>
            <p:ph type="body" sz="quarter" idx="20"/>
          </p:nvPr>
        </p:nvSpPr>
        <p:spPr>
          <a:xfrm>
            <a:off x="6224588" y="3478033"/>
            <a:ext cx="2731490" cy="814568"/>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lvl1pPr algn="l">
              <a:defRPr>
                <a:solidFill>
                  <a:schemeClr val="accent2">
                    <a:lumMod val="20000"/>
                    <a:lumOff val="80000"/>
                  </a:schemeClr>
                </a:solidFill>
              </a:defRPr>
            </a:lvl1pPr>
          </a:lstStyle>
          <a:p>
            <a:fld id="{A276DB05-A3EB-4D1A-BAA7-A4B873B9D375}"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lvl1pPr algn="ctr">
              <a:defRPr>
                <a:solidFill>
                  <a:schemeClr val="accent2">
                    <a:lumMod val="20000"/>
                    <a:lumOff val="80000"/>
                  </a:schemeClr>
                </a:solidFill>
              </a:defRPr>
            </a:lvl1pPr>
          </a:lstStyle>
          <a:p>
            <a:fld id="{6E2D78E5-C2D4-4256-8617-2AAEB588B0F5}" type="slidenum">
              <a:rPr lang="sv-SE" smtClean="0"/>
              <a:pPr/>
              <a:t>‹#›</a:t>
            </a:fld>
            <a:endParaRPr lang="sv-SE"/>
          </a:p>
        </p:txBody>
      </p:sp>
      <p:cxnSp>
        <p:nvCxnSpPr>
          <p:cNvPr id="7" name="Straight Connector 6">
            <a:extLst>
              <a:ext uri="{FF2B5EF4-FFF2-40B4-BE49-F238E27FC236}">
                <a16:creationId xmlns:a16="http://schemas.microsoft.com/office/drawing/2014/main" id="{AB4D119C-2917-9002-BA15-1D34130CB3EF}"/>
              </a:ext>
            </a:extLst>
          </p:cNvPr>
          <p:cNvCxnSpPr>
            <a:cxnSpLocks/>
          </p:cNvCxnSpPr>
          <p:nvPr userDrawn="1"/>
        </p:nvCxnSpPr>
        <p:spPr>
          <a:xfrm flipV="1">
            <a:off x="3122613" y="3472538"/>
            <a:ext cx="0" cy="3114000"/>
          </a:xfrm>
          <a:prstGeom prst="line">
            <a:avLst/>
          </a:prstGeom>
          <a:ln w="9525">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CD27159A-DF77-B62F-FFC5-98F95F9E4E8A}"/>
              </a:ext>
            </a:extLst>
          </p:cNvPr>
          <p:cNvCxnSpPr>
            <a:cxnSpLocks/>
          </p:cNvCxnSpPr>
          <p:nvPr userDrawn="1"/>
        </p:nvCxnSpPr>
        <p:spPr>
          <a:xfrm flipV="1">
            <a:off x="6108700" y="3472538"/>
            <a:ext cx="0" cy="3114000"/>
          </a:xfrm>
          <a:prstGeom prst="line">
            <a:avLst/>
          </a:prstGeom>
          <a:ln w="9525">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F5E63124-4E82-0FFB-6FED-270267570926}"/>
              </a:ext>
            </a:extLst>
          </p:cNvPr>
          <p:cNvCxnSpPr>
            <a:cxnSpLocks/>
          </p:cNvCxnSpPr>
          <p:nvPr userDrawn="1"/>
        </p:nvCxnSpPr>
        <p:spPr>
          <a:xfrm flipV="1">
            <a:off x="282575" y="3473450"/>
            <a:ext cx="0" cy="3113088"/>
          </a:xfrm>
          <a:prstGeom prst="line">
            <a:avLst/>
          </a:prstGeom>
          <a:ln w="9525">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1B38CC18-A9E1-9E78-0B64-4CAD8AFB7883}"/>
              </a:ext>
            </a:extLst>
          </p:cNvPr>
          <p:cNvCxnSpPr>
            <a:cxnSpLocks/>
          </p:cNvCxnSpPr>
          <p:nvPr userDrawn="1"/>
        </p:nvCxnSpPr>
        <p:spPr>
          <a:xfrm flipV="1">
            <a:off x="9092522" y="3472538"/>
            <a:ext cx="0" cy="3114000"/>
          </a:xfrm>
          <a:prstGeom prst="line">
            <a:avLst/>
          </a:prstGeom>
          <a:ln w="9525">
            <a:solidFill>
              <a:schemeClr val="accent3"/>
            </a:solidFill>
          </a:ln>
        </p:spPr>
        <p:style>
          <a:lnRef idx="2">
            <a:schemeClr val="accent1"/>
          </a:lnRef>
          <a:fillRef idx="0">
            <a:schemeClr val="accent1"/>
          </a:fillRef>
          <a:effectRef idx="1">
            <a:schemeClr val="accent1"/>
          </a:effectRef>
          <a:fontRef idx="minor">
            <a:schemeClr val="tx1"/>
          </a:fontRef>
        </p:style>
      </p:cxnSp>
      <p:sp>
        <p:nvSpPr>
          <p:cNvPr id="21" name="Content Placeholder 13">
            <a:extLst>
              <a:ext uri="{FF2B5EF4-FFF2-40B4-BE49-F238E27FC236}">
                <a16:creationId xmlns:a16="http://schemas.microsoft.com/office/drawing/2014/main" id="{89A7FBAC-73B9-AE43-DD10-95FCD4AFE018}"/>
              </a:ext>
            </a:extLst>
          </p:cNvPr>
          <p:cNvSpPr>
            <a:spLocks noGrp="1"/>
          </p:cNvSpPr>
          <p:nvPr>
            <p:ph sz="quarter" idx="24"/>
          </p:nvPr>
        </p:nvSpPr>
        <p:spPr>
          <a:xfrm>
            <a:off x="9208412" y="4451352"/>
            <a:ext cx="2606388" cy="2135187"/>
          </a:xfrm>
        </p:spPr>
        <p:txBody>
          <a:bodyPr anchor="t"/>
          <a:lstStyle>
            <a:lvl1pPr>
              <a:defRPr sz="1400">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8">
            <a:extLst>
              <a:ext uri="{FF2B5EF4-FFF2-40B4-BE49-F238E27FC236}">
                <a16:creationId xmlns:a16="http://schemas.microsoft.com/office/drawing/2014/main" id="{4F446FA2-C39F-2DD0-4ABD-A7A07C58ABCA}"/>
              </a:ext>
            </a:extLst>
          </p:cNvPr>
          <p:cNvSpPr>
            <a:spLocks noGrp="1"/>
          </p:cNvSpPr>
          <p:nvPr>
            <p:ph type="body" sz="quarter" idx="25"/>
          </p:nvPr>
        </p:nvSpPr>
        <p:spPr>
          <a:xfrm>
            <a:off x="9208410" y="3478032"/>
            <a:ext cx="2613413" cy="814568"/>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pic>
        <p:nvPicPr>
          <p:cNvPr id="6" name="Graphic 5">
            <a:extLst>
              <a:ext uri="{FF2B5EF4-FFF2-40B4-BE49-F238E27FC236}">
                <a16:creationId xmlns:a16="http://schemas.microsoft.com/office/drawing/2014/main" id="{174C8D68-5F61-0AB2-8A72-6B768037E2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296249920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83" userDrawn="1">
          <p15:clr>
            <a:srgbClr val="FBAE40"/>
          </p15:clr>
        </p15:guide>
        <p15:guide id="2" orient="horz" pos="2795" userDrawn="1">
          <p15:clr>
            <a:srgbClr val="FBAE40"/>
          </p15:clr>
        </p15:guide>
        <p15:guide id="3" orient="horz" pos="2704"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our Content Blue boxes with headings">
    <p:bg>
      <p:bgPr>
        <a:solidFill>
          <a:schemeClr val="tx1"/>
        </a:solidFill>
        <a:effectLst/>
      </p:bgPr>
    </p:bg>
    <p:spTree>
      <p:nvGrpSpPr>
        <p:cNvPr id="1" name=""/>
        <p:cNvGrpSpPr/>
        <p:nvPr/>
      </p:nvGrpSpPr>
      <p:grpSpPr>
        <a:xfrm>
          <a:off x="0" y="0"/>
          <a:ext cx="0" cy="0"/>
          <a:chOff x="0" y="0"/>
          <a:chExt cx="0" cy="0"/>
        </a:xfrm>
      </p:grpSpPr>
      <p:sp>
        <p:nvSpPr>
          <p:cNvPr id="9" name="Rektangel: rundade hörn 5">
            <a:extLst>
              <a:ext uri="{FF2B5EF4-FFF2-40B4-BE49-F238E27FC236}">
                <a16:creationId xmlns:a16="http://schemas.microsoft.com/office/drawing/2014/main" id="{E481DC56-39C4-442D-6D13-FBFC66FE4752}"/>
              </a:ext>
            </a:extLst>
          </p:cNvPr>
          <p:cNvSpPr/>
          <p:nvPr userDrawn="1"/>
        </p:nvSpPr>
        <p:spPr>
          <a:xfrm>
            <a:off x="269243" y="2211898"/>
            <a:ext cx="2731485" cy="4379402"/>
          </a:xfrm>
          <a:prstGeom prst="roundRect">
            <a:avLst>
              <a:gd name="adj" fmla="val 483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2">
                  <a:lumMod val="20000"/>
                  <a:lumOff val="80000"/>
                </a:schemeClr>
              </a:solidFill>
            </a:endParaRPr>
          </a:p>
        </p:txBody>
      </p:sp>
      <p:sp>
        <p:nvSpPr>
          <p:cNvPr id="13" name="Rektangel: rundade hörn 5">
            <a:extLst>
              <a:ext uri="{FF2B5EF4-FFF2-40B4-BE49-F238E27FC236}">
                <a16:creationId xmlns:a16="http://schemas.microsoft.com/office/drawing/2014/main" id="{355A7F63-9956-C7F9-1514-C341094C7CDC}"/>
              </a:ext>
            </a:extLst>
          </p:cNvPr>
          <p:cNvSpPr/>
          <p:nvPr userDrawn="1"/>
        </p:nvSpPr>
        <p:spPr>
          <a:xfrm>
            <a:off x="3243851" y="2211898"/>
            <a:ext cx="2731485" cy="4379402"/>
          </a:xfrm>
          <a:prstGeom prst="roundRect">
            <a:avLst>
              <a:gd name="adj" fmla="val 483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2">
                  <a:lumMod val="20000"/>
                  <a:lumOff val="80000"/>
                </a:schemeClr>
              </a:solidFill>
            </a:endParaRPr>
          </a:p>
        </p:txBody>
      </p:sp>
      <p:sp>
        <p:nvSpPr>
          <p:cNvPr id="17" name="Rektangel: rundade hörn 5">
            <a:extLst>
              <a:ext uri="{FF2B5EF4-FFF2-40B4-BE49-F238E27FC236}">
                <a16:creationId xmlns:a16="http://schemas.microsoft.com/office/drawing/2014/main" id="{7C2B2DB1-80FB-CA45-2997-7194FB68D182}"/>
              </a:ext>
            </a:extLst>
          </p:cNvPr>
          <p:cNvSpPr/>
          <p:nvPr userDrawn="1"/>
        </p:nvSpPr>
        <p:spPr>
          <a:xfrm>
            <a:off x="6218459" y="2211898"/>
            <a:ext cx="2731485" cy="4379402"/>
          </a:xfrm>
          <a:prstGeom prst="roundRect">
            <a:avLst>
              <a:gd name="adj" fmla="val 483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2">
                  <a:lumMod val="20000"/>
                  <a:lumOff val="80000"/>
                </a:schemeClr>
              </a:solidFill>
            </a:endParaRPr>
          </a:p>
        </p:txBody>
      </p:sp>
      <p:sp>
        <p:nvSpPr>
          <p:cNvPr id="18" name="Rektangel: rundade hörn 5">
            <a:extLst>
              <a:ext uri="{FF2B5EF4-FFF2-40B4-BE49-F238E27FC236}">
                <a16:creationId xmlns:a16="http://schemas.microsoft.com/office/drawing/2014/main" id="{89F8EE6E-44A7-4FE6-FC31-E6C57979D7A1}"/>
              </a:ext>
            </a:extLst>
          </p:cNvPr>
          <p:cNvSpPr/>
          <p:nvPr userDrawn="1"/>
        </p:nvSpPr>
        <p:spPr>
          <a:xfrm>
            <a:off x="9193066" y="2211898"/>
            <a:ext cx="2731485" cy="4379402"/>
          </a:xfrm>
          <a:prstGeom prst="roundRect">
            <a:avLst>
              <a:gd name="adj" fmla="val 483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2">
                  <a:lumMod val="20000"/>
                  <a:lumOff val="80000"/>
                </a:schemeClr>
              </a:solidFill>
            </a:endParaRPr>
          </a:p>
        </p:txBody>
      </p:sp>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p>
            <a:r>
              <a:rPr lang="en-US"/>
              <a:t>Click to edit Master title style</a:t>
            </a:r>
            <a:endParaRPr lang="sv-SE"/>
          </a:p>
        </p:txBody>
      </p:sp>
      <p:sp>
        <p:nvSpPr>
          <p:cNvPr id="10" name="Content Placeholder 9">
            <a:extLst>
              <a:ext uri="{FF2B5EF4-FFF2-40B4-BE49-F238E27FC236}">
                <a16:creationId xmlns:a16="http://schemas.microsoft.com/office/drawing/2014/main" id="{0709DC2F-58C4-CC58-9364-1965E0C3751F}"/>
              </a:ext>
            </a:extLst>
          </p:cNvPr>
          <p:cNvSpPr>
            <a:spLocks noGrp="1"/>
          </p:cNvSpPr>
          <p:nvPr>
            <p:ph sz="quarter" idx="21"/>
          </p:nvPr>
        </p:nvSpPr>
        <p:spPr>
          <a:xfrm>
            <a:off x="423945" y="3416399"/>
            <a:ext cx="2448001" cy="3016800"/>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61E0ABDA-E9FE-A7C3-FED8-1E41C2DB1796}"/>
              </a:ext>
            </a:extLst>
          </p:cNvPr>
          <p:cNvSpPr>
            <a:spLocks noGrp="1"/>
          </p:cNvSpPr>
          <p:nvPr>
            <p:ph sz="quarter" idx="22"/>
          </p:nvPr>
        </p:nvSpPr>
        <p:spPr>
          <a:xfrm>
            <a:off x="3385591" y="3416399"/>
            <a:ext cx="2448001" cy="3016800"/>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05DAAAD-7AAD-ADA4-2342-B91872B8293B}"/>
              </a:ext>
            </a:extLst>
          </p:cNvPr>
          <p:cNvSpPr>
            <a:spLocks noGrp="1"/>
          </p:cNvSpPr>
          <p:nvPr>
            <p:ph sz="quarter" idx="23"/>
          </p:nvPr>
        </p:nvSpPr>
        <p:spPr>
          <a:xfrm>
            <a:off x="6360198" y="3416399"/>
            <a:ext cx="2448001" cy="3016800"/>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8">
            <a:extLst>
              <a:ext uri="{FF2B5EF4-FFF2-40B4-BE49-F238E27FC236}">
                <a16:creationId xmlns:a16="http://schemas.microsoft.com/office/drawing/2014/main" id="{DC33A547-159B-3356-D212-838588BE0FDC}"/>
              </a:ext>
            </a:extLst>
          </p:cNvPr>
          <p:cNvSpPr>
            <a:spLocks noGrp="1"/>
          </p:cNvSpPr>
          <p:nvPr>
            <p:ph type="body" sz="quarter" idx="18"/>
          </p:nvPr>
        </p:nvSpPr>
        <p:spPr>
          <a:xfrm>
            <a:off x="423945" y="2440800"/>
            <a:ext cx="2448001" cy="824400"/>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1" name="Text Placeholder 28">
            <a:extLst>
              <a:ext uri="{FF2B5EF4-FFF2-40B4-BE49-F238E27FC236}">
                <a16:creationId xmlns:a16="http://schemas.microsoft.com/office/drawing/2014/main" id="{D8C551B0-5637-0E6B-9D27-6F26BAAE6F8A}"/>
              </a:ext>
            </a:extLst>
          </p:cNvPr>
          <p:cNvSpPr>
            <a:spLocks noGrp="1"/>
          </p:cNvSpPr>
          <p:nvPr>
            <p:ph type="body" sz="quarter" idx="19"/>
          </p:nvPr>
        </p:nvSpPr>
        <p:spPr>
          <a:xfrm>
            <a:off x="3385591" y="2440800"/>
            <a:ext cx="2448001" cy="814568"/>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2" name="Text Placeholder 28">
            <a:extLst>
              <a:ext uri="{FF2B5EF4-FFF2-40B4-BE49-F238E27FC236}">
                <a16:creationId xmlns:a16="http://schemas.microsoft.com/office/drawing/2014/main" id="{312ABF0A-9A3A-A780-2545-BEECCA1D25DE}"/>
              </a:ext>
            </a:extLst>
          </p:cNvPr>
          <p:cNvSpPr>
            <a:spLocks noGrp="1"/>
          </p:cNvSpPr>
          <p:nvPr>
            <p:ph type="body" sz="quarter" idx="20"/>
          </p:nvPr>
        </p:nvSpPr>
        <p:spPr>
          <a:xfrm>
            <a:off x="6360198" y="2440800"/>
            <a:ext cx="2448001" cy="814568"/>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lvl1pPr>
              <a:defRPr>
                <a:solidFill>
                  <a:schemeClr val="bg1"/>
                </a:solidFill>
              </a:defRPr>
            </a:lvl1pPr>
          </a:lstStyle>
          <a:p>
            <a:fld id="{F6FC38A4-8DCE-4399-AC27-FD317E9D564B}"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lvl1pPr>
              <a:defRPr>
                <a:solidFill>
                  <a:schemeClr val="bg1"/>
                </a:solidFill>
              </a:defRPr>
            </a:lvl1p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lvl1pPr>
              <a:defRPr>
                <a:solidFill>
                  <a:schemeClr val="bg1"/>
                </a:solidFill>
              </a:defRPr>
            </a:lvl1pPr>
          </a:lstStyle>
          <a:p>
            <a:fld id="{6E2D78E5-C2D4-4256-8617-2AAEB588B0F5}" type="slidenum">
              <a:rPr lang="sv-SE" smtClean="0"/>
              <a:pPr/>
              <a:t>‹#›</a:t>
            </a:fld>
            <a:endParaRPr lang="sv-SE"/>
          </a:p>
        </p:txBody>
      </p:sp>
      <p:sp>
        <p:nvSpPr>
          <p:cNvPr id="21" name="Content Placeholder 13">
            <a:extLst>
              <a:ext uri="{FF2B5EF4-FFF2-40B4-BE49-F238E27FC236}">
                <a16:creationId xmlns:a16="http://schemas.microsoft.com/office/drawing/2014/main" id="{89A7FBAC-73B9-AE43-DD10-95FCD4AFE018}"/>
              </a:ext>
            </a:extLst>
          </p:cNvPr>
          <p:cNvSpPr>
            <a:spLocks noGrp="1"/>
          </p:cNvSpPr>
          <p:nvPr>
            <p:ph sz="quarter" idx="24"/>
          </p:nvPr>
        </p:nvSpPr>
        <p:spPr>
          <a:xfrm>
            <a:off x="9334806" y="3416399"/>
            <a:ext cx="2448001" cy="3016800"/>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8">
            <a:extLst>
              <a:ext uri="{FF2B5EF4-FFF2-40B4-BE49-F238E27FC236}">
                <a16:creationId xmlns:a16="http://schemas.microsoft.com/office/drawing/2014/main" id="{4F446FA2-C39F-2DD0-4ABD-A7A07C58ABCA}"/>
              </a:ext>
            </a:extLst>
          </p:cNvPr>
          <p:cNvSpPr>
            <a:spLocks noGrp="1"/>
          </p:cNvSpPr>
          <p:nvPr>
            <p:ph type="body" sz="quarter" idx="25"/>
          </p:nvPr>
        </p:nvSpPr>
        <p:spPr>
          <a:xfrm>
            <a:off x="9334806" y="2440800"/>
            <a:ext cx="2448001" cy="814568"/>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Tree>
    <p:extLst>
      <p:ext uri="{BB962C8B-B14F-4D97-AF65-F5344CB8AC3E}">
        <p14:creationId xmlns:p14="http://schemas.microsoft.com/office/powerpoint/2010/main" val="37344901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83" userDrawn="1">
          <p15:clr>
            <a:srgbClr val="FBAE40"/>
          </p15:clr>
        </p15:guide>
        <p15:guide id="2" orient="horz" pos="2795" userDrawn="1">
          <p15:clr>
            <a:srgbClr val="FBAE40"/>
          </p15:clr>
        </p15:guide>
        <p15:guide id="3" orient="horz" pos="2704"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our Content HEXPOL blue boxes with headings">
    <p:bg>
      <p:bgPr>
        <a:solidFill>
          <a:schemeClr val="tx1"/>
        </a:solidFill>
        <a:effectLst/>
      </p:bgPr>
    </p:bg>
    <p:spTree>
      <p:nvGrpSpPr>
        <p:cNvPr id="1" name=""/>
        <p:cNvGrpSpPr/>
        <p:nvPr/>
      </p:nvGrpSpPr>
      <p:grpSpPr>
        <a:xfrm>
          <a:off x="0" y="0"/>
          <a:ext cx="0" cy="0"/>
          <a:chOff x="0" y="0"/>
          <a:chExt cx="0" cy="0"/>
        </a:xfrm>
      </p:grpSpPr>
      <p:sp>
        <p:nvSpPr>
          <p:cNvPr id="9" name="Rektangel: rundade hörn 5">
            <a:extLst>
              <a:ext uri="{FF2B5EF4-FFF2-40B4-BE49-F238E27FC236}">
                <a16:creationId xmlns:a16="http://schemas.microsoft.com/office/drawing/2014/main" id="{E481DC56-39C4-442D-6D13-FBFC66FE4752}"/>
              </a:ext>
            </a:extLst>
          </p:cNvPr>
          <p:cNvSpPr/>
          <p:nvPr userDrawn="1"/>
        </p:nvSpPr>
        <p:spPr>
          <a:xfrm>
            <a:off x="269243" y="2211898"/>
            <a:ext cx="2731485" cy="4379402"/>
          </a:xfrm>
          <a:prstGeom prst="roundRect">
            <a:avLst>
              <a:gd name="adj" fmla="val 4830"/>
            </a:avLst>
          </a:prstGeom>
          <a:solidFill>
            <a:srgbClr val="0A1C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2">
                  <a:lumMod val="20000"/>
                  <a:lumOff val="80000"/>
                </a:schemeClr>
              </a:solidFill>
            </a:endParaRPr>
          </a:p>
        </p:txBody>
      </p:sp>
      <p:sp>
        <p:nvSpPr>
          <p:cNvPr id="13" name="Rektangel: rundade hörn 5">
            <a:extLst>
              <a:ext uri="{FF2B5EF4-FFF2-40B4-BE49-F238E27FC236}">
                <a16:creationId xmlns:a16="http://schemas.microsoft.com/office/drawing/2014/main" id="{355A7F63-9956-C7F9-1514-C341094C7CDC}"/>
              </a:ext>
            </a:extLst>
          </p:cNvPr>
          <p:cNvSpPr/>
          <p:nvPr userDrawn="1"/>
        </p:nvSpPr>
        <p:spPr>
          <a:xfrm>
            <a:off x="3243851" y="2211898"/>
            <a:ext cx="2731485" cy="4379402"/>
          </a:xfrm>
          <a:prstGeom prst="roundRect">
            <a:avLst>
              <a:gd name="adj" fmla="val 4830"/>
            </a:avLst>
          </a:prstGeom>
          <a:solidFill>
            <a:srgbClr val="0A1C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2">
                  <a:lumMod val="20000"/>
                  <a:lumOff val="80000"/>
                </a:schemeClr>
              </a:solidFill>
            </a:endParaRPr>
          </a:p>
        </p:txBody>
      </p:sp>
      <p:sp>
        <p:nvSpPr>
          <p:cNvPr id="17" name="Rektangel: rundade hörn 5">
            <a:extLst>
              <a:ext uri="{FF2B5EF4-FFF2-40B4-BE49-F238E27FC236}">
                <a16:creationId xmlns:a16="http://schemas.microsoft.com/office/drawing/2014/main" id="{7C2B2DB1-80FB-CA45-2997-7194FB68D182}"/>
              </a:ext>
            </a:extLst>
          </p:cNvPr>
          <p:cNvSpPr/>
          <p:nvPr userDrawn="1"/>
        </p:nvSpPr>
        <p:spPr>
          <a:xfrm>
            <a:off x="6218459" y="2211898"/>
            <a:ext cx="2731485" cy="4379402"/>
          </a:xfrm>
          <a:prstGeom prst="roundRect">
            <a:avLst>
              <a:gd name="adj" fmla="val 4830"/>
            </a:avLst>
          </a:prstGeom>
          <a:solidFill>
            <a:srgbClr val="0A1C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2">
                  <a:lumMod val="20000"/>
                  <a:lumOff val="80000"/>
                </a:schemeClr>
              </a:solidFill>
            </a:endParaRPr>
          </a:p>
        </p:txBody>
      </p:sp>
      <p:sp>
        <p:nvSpPr>
          <p:cNvPr id="18" name="Rektangel: rundade hörn 5">
            <a:extLst>
              <a:ext uri="{FF2B5EF4-FFF2-40B4-BE49-F238E27FC236}">
                <a16:creationId xmlns:a16="http://schemas.microsoft.com/office/drawing/2014/main" id="{89F8EE6E-44A7-4FE6-FC31-E6C57979D7A1}"/>
              </a:ext>
            </a:extLst>
          </p:cNvPr>
          <p:cNvSpPr/>
          <p:nvPr userDrawn="1"/>
        </p:nvSpPr>
        <p:spPr>
          <a:xfrm>
            <a:off x="9193066" y="2211898"/>
            <a:ext cx="2731485" cy="4379402"/>
          </a:xfrm>
          <a:prstGeom prst="roundRect">
            <a:avLst>
              <a:gd name="adj" fmla="val 4830"/>
            </a:avLst>
          </a:prstGeom>
          <a:solidFill>
            <a:srgbClr val="0A1C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2">
                  <a:lumMod val="20000"/>
                  <a:lumOff val="80000"/>
                </a:schemeClr>
              </a:solidFill>
            </a:endParaRPr>
          </a:p>
        </p:txBody>
      </p:sp>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p>
            <a:r>
              <a:rPr lang="en-US"/>
              <a:t>Click to edit Master title style</a:t>
            </a:r>
            <a:endParaRPr lang="sv-SE"/>
          </a:p>
        </p:txBody>
      </p:sp>
      <p:sp>
        <p:nvSpPr>
          <p:cNvPr id="10" name="Content Placeholder 9">
            <a:extLst>
              <a:ext uri="{FF2B5EF4-FFF2-40B4-BE49-F238E27FC236}">
                <a16:creationId xmlns:a16="http://schemas.microsoft.com/office/drawing/2014/main" id="{0709DC2F-58C4-CC58-9364-1965E0C3751F}"/>
              </a:ext>
            </a:extLst>
          </p:cNvPr>
          <p:cNvSpPr>
            <a:spLocks noGrp="1"/>
          </p:cNvSpPr>
          <p:nvPr>
            <p:ph sz="quarter" idx="21"/>
          </p:nvPr>
        </p:nvSpPr>
        <p:spPr>
          <a:xfrm>
            <a:off x="423945" y="3416399"/>
            <a:ext cx="2448001" cy="3016800"/>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61E0ABDA-E9FE-A7C3-FED8-1E41C2DB1796}"/>
              </a:ext>
            </a:extLst>
          </p:cNvPr>
          <p:cNvSpPr>
            <a:spLocks noGrp="1"/>
          </p:cNvSpPr>
          <p:nvPr>
            <p:ph sz="quarter" idx="22"/>
          </p:nvPr>
        </p:nvSpPr>
        <p:spPr>
          <a:xfrm>
            <a:off x="3385591" y="3416399"/>
            <a:ext cx="2448001" cy="3016800"/>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05DAAAD-7AAD-ADA4-2342-B91872B8293B}"/>
              </a:ext>
            </a:extLst>
          </p:cNvPr>
          <p:cNvSpPr>
            <a:spLocks noGrp="1"/>
          </p:cNvSpPr>
          <p:nvPr>
            <p:ph sz="quarter" idx="23"/>
          </p:nvPr>
        </p:nvSpPr>
        <p:spPr>
          <a:xfrm>
            <a:off x="6360198" y="3416399"/>
            <a:ext cx="2448001" cy="3016800"/>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8">
            <a:extLst>
              <a:ext uri="{FF2B5EF4-FFF2-40B4-BE49-F238E27FC236}">
                <a16:creationId xmlns:a16="http://schemas.microsoft.com/office/drawing/2014/main" id="{DC33A547-159B-3356-D212-838588BE0FDC}"/>
              </a:ext>
            </a:extLst>
          </p:cNvPr>
          <p:cNvSpPr>
            <a:spLocks noGrp="1"/>
          </p:cNvSpPr>
          <p:nvPr>
            <p:ph type="body" sz="quarter" idx="18"/>
          </p:nvPr>
        </p:nvSpPr>
        <p:spPr>
          <a:xfrm>
            <a:off x="423945" y="2440800"/>
            <a:ext cx="2448001" cy="824400"/>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1" name="Text Placeholder 28">
            <a:extLst>
              <a:ext uri="{FF2B5EF4-FFF2-40B4-BE49-F238E27FC236}">
                <a16:creationId xmlns:a16="http://schemas.microsoft.com/office/drawing/2014/main" id="{D8C551B0-5637-0E6B-9D27-6F26BAAE6F8A}"/>
              </a:ext>
            </a:extLst>
          </p:cNvPr>
          <p:cNvSpPr>
            <a:spLocks noGrp="1"/>
          </p:cNvSpPr>
          <p:nvPr>
            <p:ph type="body" sz="quarter" idx="19"/>
          </p:nvPr>
        </p:nvSpPr>
        <p:spPr>
          <a:xfrm>
            <a:off x="3385591" y="2440800"/>
            <a:ext cx="2448001" cy="814568"/>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2" name="Text Placeholder 28">
            <a:extLst>
              <a:ext uri="{FF2B5EF4-FFF2-40B4-BE49-F238E27FC236}">
                <a16:creationId xmlns:a16="http://schemas.microsoft.com/office/drawing/2014/main" id="{312ABF0A-9A3A-A780-2545-BEECCA1D25DE}"/>
              </a:ext>
            </a:extLst>
          </p:cNvPr>
          <p:cNvSpPr>
            <a:spLocks noGrp="1"/>
          </p:cNvSpPr>
          <p:nvPr>
            <p:ph type="body" sz="quarter" idx="20"/>
          </p:nvPr>
        </p:nvSpPr>
        <p:spPr>
          <a:xfrm>
            <a:off x="6360198" y="2440800"/>
            <a:ext cx="2448001" cy="814568"/>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lvl1pPr>
              <a:defRPr>
                <a:solidFill>
                  <a:schemeClr val="bg1"/>
                </a:solidFill>
              </a:defRPr>
            </a:lvl1pPr>
          </a:lstStyle>
          <a:p>
            <a:fld id="{0D3A71F1-4F96-4B23-8877-46D22DF78ED2}"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lvl1pPr>
              <a:defRPr>
                <a:solidFill>
                  <a:schemeClr val="bg1"/>
                </a:solidFill>
              </a:defRPr>
            </a:lvl1p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lvl1pPr>
              <a:defRPr>
                <a:solidFill>
                  <a:schemeClr val="bg1"/>
                </a:solidFill>
              </a:defRPr>
            </a:lvl1pPr>
          </a:lstStyle>
          <a:p>
            <a:fld id="{6E2D78E5-C2D4-4256-8617-2AAEB588B0F5}" type="slidenum">
              <a:rPr lang="sv-SE" smtClean="0"/>
              <a:pPr/>
              <a:t>‹#›</a:t>
            </a:fld>
            <a:endParaRPr lang="sv-SE"/>
          </a:p>
        </p:txBody>
      </p:sp>
      <p:sp>
        <p:nvSpPr>
          <p:cNvPr id="21" name="Content Placeholder 13">
            <a:extLst>
              <a:ext uri="{FF2B5EF4-FFF2-40B4-BE49-F238E27FC236}">
                <a16:creationId xmlns:a16="http://schemas.microsoft.com/office/drawing/2014/main" id="{89A7FBAC-73B9-AE43-DD10-95FCD4AFE018}"/>
              </a:ext>
            </a:extLst>
          </p:cNvPr>
          <p:cNvSpPr>
            <a:spLocks noGrp="1"/>
          </p:cNvSpPr>
          <p:nvPr>
            <p:ph sz="quarter" idx="24"/>
          </p:nvPr>
        </p:nvSpPr>
        <p:spPr>
          <a:xfrm>
            <a:off x="9334806" y="3416399"/>
            <a:ext cx="2448001" cy="3016800"/>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8">
            <a:extLst>
              <a:ext uri="{FF2B5EF4-FFF2-40B4-BE49-F238E27FC236}">
                <a16:creationId xmlns:a16="http://schemas.microsoft.com/office/drawing/2014/main" id="{4F446FA2-C39F-2DD0-4ABD-A7A07C58ABCA}"/>
              </a:ext>
            </a:extLst>
          </p:cNvPr>
          <p:cNvSpPr>
            <a:spLocks noGrp="1"/>
          </p:cNvSpPr>
          <p:nvPr>
            <p:ph type="body" sz="quarter" idx="25"/>
          </p:nvPr>
        </p:nvSpPr>
        <p:spPr>
          <a:xfrm>
            <a:off x="9334806" y="2440800"/>
            <a:ext cx="2448001" cy="814568"/>
          </a:xfrm>
        </p:spPr>
        <p:txBody>
          <a:bodyPr anchor="t"/>
          <a:lstStyle>
            <a:lvl1pPr marL="0" indent="0">
              <a:lnSpc>
                <a:spcPct val="90000"/>
              </a:lnSpc>
              <a:spcBef>
                <a:spcPts val="0"/>
              </a:spcBef>
              <a:buNone/>
              <a:defRPr sz="1800">
                <a:solidFill>
                  <a:schemeClr val="accent2">
                    <a:lumMod val="20000"/>
                    <a:lumOff val="80000"/>
                  </a:schemeClr>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Tree>
    <p:extLst>
      <p:ext uri="{BB962C8B-B14F-4D97-AF65-F5344CB8AC3E}">
        <p14:creationId xmlns:p14="http://schemas.microsoft.com/office/powerpoint/2010/main" val="238173605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83" userDrawn="1">
          <p15:clr>
            <a:srgbClr val="FBAE40"/>
          </p15:clr>
        </p15:guide>
        <p15:guide id="2" orient="horz" pos="2795" userDrawn="1">
          <p15:clr>
            <a:srgbClr val="FBAE40"/>
          </p15:clr>
        </p15:guide>
        <p15:guide id="3" orient="horz" pos="2704"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ur Content Light Blue boxes with headings">
    <p:bg>
      <p:bgPr>
        <a:solidFill>
          <a:schemeClr val="bg1"/>
        </a:solidFill>
        <a:effectLst/>
      </p:bgPr>
    </p:bg>
    <p:spTree>
      <p:nvGrpSpPr>
        <p:cNvPr id="1" name=""/>
        <p:cNvGrpSpPr/>
        <p:nvPr/>
      </p:nvGrpSpPr>
      <p:grpSpPr>
        <a:xfrm>
          <a:off x="0" y="0"/>
          <a:ext cx="0" cy="0"/>
          <a:chOff x="0" y="0"/>
          <a:chExt cx="0" cy="0"/>
        </a:xfrm>
      </p:grpSpPr>
      <p:sp>
        <p:nvSpPr>
          <p:cNvPr id="9" name="Rektangel: rundade hörn 5">
            <a:extLst>
              <a:ext uri="{FF2B5EF4-FFF2-40B4-BE49-F238E27FC236}">
                <a16:creationId xmlns:a16="http://schemas.microsoft.com/office/drawing/2014/main" id="{E481DC56-39C4-442D-6D13-FBFC66FE4752}"/>
              </a:ext>
            </a:extLst>
          </p:cNvPr>
          <p:cNvSpPr/>
          <p:nvPr userDrawn="1"/>
        </p:nvSpPr>
        <p:spPr>
          <a:xfrm>
            <a:off x="269243" y="2211898"/>
            <a:ext cx="2731485" cy="4379402"/>
          </a:xfrm>
          <a:prstGeom prst="roundRect">
            <a:avLst>
              <a:gd name="adj" fmla="val 483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2">
                  <a:lumMod val="20000"/>
                  <a:lumOff val="80000"/>
                </a:schemeClr>
              </a:solidFill>
            </a:endParaRPr>
          </a:p>
        </p:txBody>
      </p:sp>
      <p:sp>
        <p:nvSpPr>
          <p:cNvPr id="13" name="Rektangel: rundade hörn 5">
            <a:extLst>
              <a:ext uri="{FF2B5EF4-FFF2-40B4-BE49-F238E27FC236}">
                <a16:creationId xmlns:a16="http://schemas.microsoft.com/office/drawing/2014/main" id="{355A7F63-9956-C7F9-1514-C341094C7CDC}"/>
              </a:ext>
            </a:extLst>
          </p:cNvPr>
          <p:cNvSpPr/>
          <p:nvPr userDrawn="1"/>
        </p:nvSpPr>
        <p:spPr>
          <a:xfrm>
            <a:off x="3243851" y="2211898"/>
            <a:ext cx="2731485" cy="4379402"/>
          </a:xfrm>
          <a:prstGeom prst="roundRect">
            <a:avLst>
              <a:gd name="adj" fmla="val 483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2">
                  <a:lumMod val="20000"/>
                  <a:lumOff val="80000"/>
                </a:schemeClr>
              </a:solidFill>
            </a:endParaRPr>
          </a:p>
        </p:txBody>
      </p:sp>
      <p:sp>
        <p:nvSpPr>
          <p:cNvPr id="17" name="Rektangel: rundade hörn 5">
            <a:extLst>
              <a:ext uri="{FF2B5EF4-FFF2-40B4-BE49-F238E27FC236}">
                <a16:creationId xmlns:a16="http://schemas.microsoft.com/office/drawing/2014/main" id="{7C2B2DB1-80FB-CA45-2997-7194FB68D182}"/>
              </a:ext>
            </a:extLst>
          </p:cNvPr>
          <p:cNvSpPr/>
          <p:nvPr userDrawn="1"/>
        </p:nvSpPr>
        <p:spPr>
          <a:xfrm>
            <a:off x="6218459" y="2211898"/>
            <a:ext cx="2731485" cy="4379402"/>
          </a:xfrm>
          <a:prstGeom prst="roundRect">
            <a:avLst>
              <a:gd name="adj" fmla="val 483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2">
                  <a:lumMod val="20000"/>
                  <a:lumOff val="80000"/>
                </a:schemeClr>
              </a:solidFill>
            </a:endParaRPr>
          </a:p>
        </p:txBody>
      </p:sp>
      <p:sp>
        <p:nvSpPr>
          <p:cNvPr id="18" name="Rektangel: rundade hörn 5">
            <a:extLst>
              <a:ext uri="{FF2B5EF4-FFF2-40B4-BE49-F238E27FC236}">
                <a16:creationId xmlns:a16="http://schemas.microsoft.com/office/drawing/2014/main" id="{89F8EE6E-44A7-4FE6-FC31-E6C57979D7A1}"/>
              </a:ext>
            </a:extLst>
          </p:cNvPr>
          <p:cNvSpPr/>
          <p:nvPr userDrawn="1"/>
        </p:nvSpPr>
        <p:spPr>
          <a:xfrm>
            <a:off x="9193066" y="2211898"/>
            <a:ext cx="2731485" cy="4379402"/>
          </a:xfrm>
          <a:prstGeom prst="roundRect">
            <a:avLst>
              <a:gd name="adj" fmla="val 483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2">
                  <a:lumMod val="20000"/>
                  <a:lumOff val="80000"/>
                </a:schemeClr>
              </a:solidFill>
            </a:endParaRPr>
          </a:p>
        </p:txBody>
      </p:sp>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p>
            <a:r>
              <a:rPr lang="en-US"/>
              <a:t>Click to edit Master title style</a:t>
            </a:r>
            <a:endParaRPr lang="sv-SE"/>
          </a:p>
        </p:txBody>
      </p:sp>
      <p:sp>
        <p:nvSpPr>
          <p:cNvPr id="10" name="Content Placeholder 9">
            <a:extLst>
              <a:ext uri="{FF2B5EF4-FFF2-40B4-BE49-F238E27FC236}">
                <a16:creationId xmlns:a16="http://schemas.microsoft.com/office/drawing/2014/main" id="{0709DC2F-58C4-CC58-9364-1965E0C3751F}"/>
              </a:ext>
            </a:extLst>
          </p:cNvPr>
          <p:cNvSpPr>
            <a:spLocks noGrp="1"/>
          </p:cNvSpPr>
          <p:nvPr>
            <p:ph sz="quarter" idx="21"/>
          </p:nvPr>
        </p:nvSpPr>
        <p:spPr>
          <a:xfrm>
            <a:off x="423945" y="3416399"/>
            <a:ext cx="2448001" cy="3016800"/>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61E0ABDA-E9FE-A7C3-FED8-1E41C2DB1796}"/>
              </a:ext>
            </a:extLst>
          </p:cNvPr>
          <p:cNvSpPr>
            <a:spLocks noGrp="1"/>
          </p:cNvSpPr>
          <p:nvPr>
            <p:ph sz="quarter" idx="22"/>
          </p:nvPr>
        </p:nvSpPr>
        <p:spPr>
          <a:xfrm>
            <a:off x="3385591" y="3416399"/>
            <a:ext cx="2448001" cy="3016800"/>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05DAAAD-7AAD-ADA4-2342-B91872B8293B}"/>
              </a:ext>
            </a:extLst>
          </p:cNvPr>
          <p:cNvSpPr>
            <a:spLocks noGrp="1"/>
          </p:cNvSpPr>
          <p:nvPr>
            <p:ph sz="quarter" idx="23"/>
          </p:nvPr>
        </p:nvSpPr>
        <p:spPr>
          <a:xfrm>
            <a:off x="6360198" y="3416399"/>
            <a:ext cx="2448001" cy="3016800"/>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8">
            <a:extLst>
              <a:ext uri="{FF2B5EF4-FFF2-40B4-BE49-F238E27FC236}">
                <a16:creationId xmlns:a16="http://schemas.microsoft.com/office/drawing/2014/main" id="{DC33A547-159B-3356-D212-838588BE0FDC}"/>
              </a:ext>
            </a:extLst>
          </p:cNvPr>
          <p:cNvSpPr>
            <a:spLocks noGrp="1"/>
          </p:cNvSpPr>
          <p:nvPr>
            <p:ph type="body" sz="quarter" idx="18"/>
          </p:nvPr>
        </p:nvSpPr>
        <p:spPr>
          <a:xfrm>
            <a:off x="423945" y="2440800"/>
            <a:ext cx="2448001" cy="824400"/>
          </a:xfrm>
        </p:spPr>
        <p:txBody>
          <a:bodyPr anchor="t"/>
          <a:lstStyle>
            <a:lvl1pPr marL="0" indent="0">
              <a:lnSpc>
                <a:spcPct val="90000"/>
              </a:lnSpc>
              <a:spcBef>
                <a:spcPts val="0"/>
              </a:spcBef>
              <a:buNone/>
              <a:defRPr sz="1800">
                <a:solidFill>
                  <a:schemeClr val="accent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1" name="Text Placeholder 28">
            <a:extLst>
              <a:ext uri="{FF2B5EF4-FFF2-40B4-BE49-F238E27FC236}">
                <a16:creationId xmlns:a16="http://schemas.microsoft.com/office/drawing/2014/main" id="{D8C551B0-5637-0E6B-9D27-6F26BAAE6F8A}"/>
              </a:ext>
            </a:extLst>
          </p:cNvPr>
          <p:cNvSpPr>
            <a:spLocks noGrp="1"/>
          </p:cNvSpPr>
          <p:nvPr>
            <p:ph type="body" sz="quarter" idx="19"/>
          </p:nvPr>
        </p:nvSpPr>
        <p:spPr>
          <a:xfrm>
            <a:off x="3385591" y="2440800"/>
            <a:ext cx="2448001" cy="814568"/>
          </a:xfrm>
        </p:spPr>
        <p:txBody>
          <a:bodyPr anchor="t"/>
          <a:lstStyle>
            <a:lvl1pPr marL="0" indent="0">
              <a:lnSpc>
                <a:spcPct val="90000"/>
              </a:lnSpc>
              <a:spcBef>
                <a:spcPts val="0"/>
              </a:spcBef>
              <a:buNone/>
              <a:defRPr sz="1800">
                <a:solidFill>
                  <a:schemeClr val="accent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32" name="Text Placeholder 28">
            <a:extLst>
              <a:ext uri="{FF2B5EF4-FFF2-40B4-BE49-F238E27FC236}">
                <a16:creationId xmlns:a16="http://schemas.microsoft.com/office/drawing/2014/main" id="{312ABF0A-9A3A-A780-2545-BEECCA1D25DE}"/>
              </a:ext>
            </a:extLst>
          </p:cNvPr>
          <p:cNvSpPr>
            <a:spLocks noGrp="1"/>
          </p:cNvSpPr>
          <p:nvPr>
            <p:ph type="body" sz="quarter" idx="20"/>
          </p:nvPr>
        </p:nvSpPr>
        <p:spPr>
          <a:xfrm>
            <a:off x="6360198" y="2440800"/>
            <a:ext cx="2448001" cy="814568"/>
          </a:xfrm>
        </p:spPr>
        <p:txBody>
          <a:bodyPr anchor="t"/>
          <a:lstStyle>
            <a:lvl1pPr marL="0" indent="0">
              <a:lnSpc>
                <a:spcPct val="90000"/>
              </a:lnSpc>
              <a:spcBef>
                <a:spcPts val="0"/>
              </a:spcBef>
              <a:buNone/>
              <a:defRPr sz="1800">
                <a:solidFill>
                  <a:schemeClr val="accent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21" name="Content Placeholder 13">
            <a:extLst>
              <a:ext uri="{FF2B5EF4-FFF2-40B4-BE49-F238E27FC236}">
                <a16:creationId xmlns:a16="http://schemas.microsoft.com/office/drawing/2014/main" id="{89A7FBAC-73B9-AE43-DD10-95FCD4AFE018}"/>
              </a:ext>
            </a:extLst>
          </p:cNvPr>
          <p:cNvSpPr>
            <a:spLocks noGrp="1"/>
          </p:cNvSpPr>
          <p:nvPr>
            <p:ph sz="quarter" idx="24"/>
          </p:nvPr>
        </p:nvSpPr>
        <p:spPr>
          <a:xfrm>
            <a:off x="9334806" y="3416399"/>
            <a:ext cx="2448001" cy="3016800"/>
          </a:xfrm>
        </p:spPr>
        <p:txBody>
          <a:bodyPr anchor="t"/>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8">
            <a:extLst>
              <a:ext uri="{FF2B5EF4-FFF2-40B4-BE49-F238E27FC236}">
                <a16:creationId xmlns:a16="http://schemas.microsoft.com/office/drawing/2014/main" id="{4F446FA2-C39F-2DD0-4ABD-A7A07C58ABCA}"/>
              </a:ext>
            </a:extLst>
          </p:cNvPr>
          <p:cNvSpPr>
            <a:spLocks noGrp="1"/>
          </p:cNvSpPr>
          <p:nvPr>
            <p:ph type="body" sz="quarter" idx="25"/>
          </p:nvPr>
        </p:nvSpPr>
        <p:spPr>
          <a:xfrm>
            <a:off x="9334806" y="2440800"/>
            <a:ext cx="2448001" cy="814568"/>
          </a:xfrm>
        </p:spPr>
        <p:txBody>
          <a:bodyPr anchor="t"/>
          <a:lstStyle>
            <a:lvl1pPr marL="0" indent="0">
              <a:lnSpc>
                <a:spcPct val="90000"/>
              </a:lnSpc>
              <a:spcBef>
                <a:spcPts val="0"/>
              </a:spcBef>
              <a:buNone/>
              <a:defRPr sz="1800">
                <a:solidFill>
                  <a:schemeClr val="accent1"/>
                </a:solidFill>
                <a:latin typeface="+mj-lt"/>
              </a:defRPr>
            </a:lvl1pPr>
            <a:lvl2pPr marL="457174" indent="0">
              <a:buNone/>
              <a:defRPr>
                <a:latin typeface="+mj-lt"/>
              </a:defRPr>
            </a:lvl2pPr>
            <a:lvl3pPr marL="914348" indent="0">
              <a:buNone/>
              <a:defRPr>
                <a:latin typeface="+mj-lt"/>
              </a:defRPr>
            </a:lvl3pPr>
            <a:lvl4pPr marL="1371521" indent="0">
              <a:buNone/>
              <a:defRPr>
                <a:latin typeface="+mj-lt"/>
              </a:defRPr>
            </a:lvl4pPr>
            <a:lvl5pPr marL="1828695" indent="0">
              <a:buNone/>
              <a:defRPr>
                <a:latin typeface="+mj-lt"/>
              </a:defRPr>
            </a:lvl5pPr>
          </a:lstStyle>
          <a:p>
            <a:pPr lvl="0"/>
            <a:r>
              <a:rPr lang="en-US"/>
              <a:t>Click to edit Master text styles</a:t>
            </a:r>
          </a:p>
        </p:txBody>
      </p:sp>
      <p:sp>
        <p:nvSpPr>
          <p:cNvPr id="6" name="Date Placeholder 5">
            <a:extLst>
              <a:ext uri="{FF2B5EF4-FFF2-40B4-BE49-F238E27FC236}">
                <a16:creationId xmlns:a16="http://schemas.microsoft.com/office/drawing/2014/main" id="{899BBA31-8D18-A87A-E266-134B1108F41A}"/>
              </a:ext>
            </a:extLst>
          </p:cNvPr>
          <p:cNvSpPr>
            <a:spLocks noGrp="1"/>
          </p:cNvSpPr>
          <p:nvPr>
            <p:ph type="dt" sz="half" idx="26"/>
          </p:nvPr>
        </p:nvSpPr>
        <p:spPr/>
        <p:txBody>
          <a:bodyPr/>
          <a:lstStyle>
            <a:lvl1pPr algn="l">
              <a:defRPr/>
            </a:lvl1pPr>
          </a:lstStyle>
          <a:p>
            <a:fld id="{DB68178A-0ED5-4F32-9BA4-43302A1104B8}" type="datetime4">
              <a:rPr lang="en-GB" smtClean="0"/>
              <a:t>15 June 2026</a:t>
            </a:fld>
            <a:endParaRPr lang="sv-SE"/>
          </a:p>
        </p:txBody>
      </p:sp>
      <p:sp>
        <p:nvSpPr>
          <p:cNvPr id="19" name="Footer Placeholder 18">
            <a:extLst>
              <a:ext uri="{FF2B5EF4-FFF2-40B4-BE49-F238E27FC236}">
                <a16:creationId xmlns:a16="http://schemas.microsoft.com/office/drawing/2014/main" id="{1FBAD404-0AFB-5F6A-2695-AD5F92ED5CE5}"/>
              </a:ext>
            </a:extLst>
          </p:cNvPr>
          <p:cNvSpPr>
            <a:spLocks noGrp="1"/>
          </p:cNvSpPr>
          <p:nvPr>
            <p:ph type="ftr" sz="quarter" idx="27"/>
          </p:nvPr>
        </p:nvSpPr>
        <p:spPr/>
        <p:txBody>
          <a:bodyPr/>
          <a:lstStyle/>
          <a:p>
            <a:endParaRPr lang="sv-SE"/>
          </a:p>
        </p:txBody>
      </p:sp>
      <p:sp>
        <p:nvSpPr>
          <p:cNvPr id="20" name="Slide Number Placeholder 19">
            <a:extLst>
              <a:ext uri="{FF2B5EF4-FFF2-40B4-BE49-F238E27FC236}">
                <a16:creationId xmlns:a16="http://schemas.microsoft.com/office/drawing/2014/main" id="{F250F009-B756-B3DD-3293-E7E240D76AA4}"/>
              </a:ext>
            </a:extLst>
          </p:cNvPr>
          <p:cNvSpPr>
            <a:spLocks noGrp="1"/>
          </p:cNvSpPr>
          <p:nvPr>
            <p:ph type="sldNum" sz="quarter" idx="28"/>
          </p:nvPr>
        </p:nvSpPr>
        <p:spPr/>
        <p:txBody>
          <a:bodyPr/>
          <a:lstStyle>
            <a:lvl1pPr algn="ctr">
              <a:defRPr/>
            </a:lvl1pPr>
          </a:lstStyle>
          <a:p>
            <a:fld id="{6E2D78E5-C2D4-4256-8617-2AAEB588B0F5}" type="slidenum">
              <a:rPr lang="sv-SE" smtClean="0"/>
              <a:pPr/>
              <a:t>‹#›</a:t>
            </a:fld>
            <a:endParaRPr lang="sv-SE"/>
          </a:p>
        </p:txBody>
      </p:sp>
    </p:spTree>
    <p:extLst>
      <p:ext uri="{BB962C8B-B14F-4D97-AF65-F5344CB8AC3E}">
        <p14:creationId xmlns:p14="http://schemas.microsoft.com/office/powerpoint/2010/main" val="409369360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83" userDrawn="1">
          <p15:clr>
            <a:srgbClr val="FBAE40"/>
          </p15:clr>
        </p15:guide>
        <p15:guide id="2" orient="horz" pos="2795" userDrawn="1">
          <p15:clr>
            <a:srgbClr val="FBAE40"/>
          </p15:clr>
        </p15:guide>
        <p15:guide id="3" orient="horz" pos="2704"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Big - Picture Left">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DBC414C0-FFB8-0EEE-481E-3D903F882BE9}"/>
              </a:ext>
            </a:extLst>
          </p:cNvPr>
          <p:cNvSpPr>
            <a:spLocks noGrp="1"/>
          </p:cNvSpPr>
          <p:nvPr>
            <p:ph type="pic" sz="quarter" idx="14"/>
          </p:nvPr>
        </p:nvSpPr>
        <p:spPr>
          <a:xfrm>
            <a:off x="1" y="2"/>
            <a:ext cx="6095999" cy="6857999"/>
          </a:xfrm>
        </p:spPr>
        <p:txBody>
          <a:bodyPr/>
          <a:lstStyle/>
          <a:p>
            <a:r>
              <a:rPr lang="en-US"/>
              <a:t>Click icon to add picture</a:t>
            </a:r>
            <a:endParaRPr lang="en-GB"/>
          </a:p>
        </p:txBody>
      </p:sp>
      <p:sp>
        <p:nvSpPr>
          <p:cNvPr id="2" name="Title 1">
            <a:extLst>
              <a:ext uri="{FF2B5EF4-FFF2-40B4-BE49-F238E27FC236}">
                <a16:creationId xmlns:a16="http://schemas.microsoft.com/office/drawing/2014/main" id="{D53C1B60-B07C-58AB-CA0D-C055730DD4D5}"/>
              </a:ext>
            </a:extLst>
          </p:cNvPr>
          <p:cNvSpPr>
            <a:spLocks noGrp="1"/>
          </p:cNvSpPr>
          <p:nvPr>
            <p:ph type="title"/>
          </p:nvPr>
        </p:nvSpPr>
        <p:spPr>
          <a:xfrm>
            <a:off x="6456363" y="592668"/>
            <a:ext cx="5464175" cy="1806575"/>
          </a:xfrm>
        </p:spPr>
        <p:txBody>
          <a:bodyPr anchor="b"/>
          <a:lstStyle>
            <a:lvl1pPr>
              <a:lnSpc>
                <a:spcPct val="85000"/>
              </a:lnSpc>
              <a:defRPr sz="5000"/>
            </a:lvl1pPr>
          </a:lstStyle>
          <a:p>
            <a:r>
              <a:rPr lang="en-US"/>
              <a:t>Click to edit Master title style</a:t>
            </a:r>
            <a:endParaRPr lang="sv-SE"/>
          </a:p>
        </p:txBody>
      </p:sp>
      <p:sp>
        <p:nvSpPr>
          <p:cNvPr id="4" name="Content Placeholder 3">
            <a:extLst>
              <a:ext uri="{FF2B5EF4-FFF2-40B4-BE49-F238E27FC236}">
                <a16:creationId xmlns:a16="http://schemas.microsoft.com/office/drawing/2014/main" id="{2178A05E-770D-5F73-0D13-8C176FD78A90}"/>
              </a:ext>
            </a:extLst>
          </p:cNvPr>
          <p:cNvSpPr>
            <a:spLocks noGrp="1"/>
          </p:cNvSpPr>
          <p:nvPr>
            <p:ph sz="half" idx="2"/>
          </p:nvPr>
        </p:nvSpPr>
        <p:spPr>
          <a:xfrm>
            <a:off x="6456363" y="2673350"/>
            <a:ext cx="5464175" cy="3917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D08235C1-DDB2-5671-5390-0A4F9ECE6ADD}"/>
              </a:ext>
            </a:extLst>
          </p:cNvPr>
          <p:cNvSpPr>
            <a:spLocks noGrp="1"/>
          </p:cNvSpPr>
          <p:nvPr>
            <p:ph type="dt" sz="half" idx="10"/>
          </p:nvPr>
        </p:nvSpPr>
        <p:spPr/>
        <p:txBody>
          <a:bodyPr/>
          <a:lstStyle>
            <a:lvl1pPr algn="l">
              <a:defRPr/>
            </a:lvl1pPr>
          </a:lstStyle>
          <a:p>
            <a:fld id="{54D00B55-2D4A-442B-A138-A18CF3DE7095}" type="datetime4">
              <a:rPr lang="en-GB" smtClean="0"/>
              <a:t>15 June 2026</a:t>
            </a:fld>
            <a:endParaRPr lang="sv-SE"/>
          </a:p>
        </p:txBody>
      </p:sp>
      <p:sp>
        <p:nvSpPr>
          <p:cNvPr id="8" name="Footer Placeholder 7">
            <a:extLst>
              <a:ext uri="{FF2B5EF4-FFF2-40B4-BE49-F238E27FC236}">
                <a16:creationId xmlns:a16="http://schemas.microsoft.com/office/drawing/2014/main" id="{DD57360F-F2D1-05F3-41B3-6407AC09F4F2}"/>
              </a:ext>
            </a:extLst>
          </p:cNvPr>
          <p:cNvSpPr>
            <a:spLocks noGrp="1"/>
          </p:cNvSpPr>
          <p:nvPr>
            <p:ph type="ftr" sz="quarter" idx="11"/>
          </p:nvPr>
        </p:nvSpPr>
        <p:spPr/>
        <p:txBody>
          <a:bodyPr/>
          <a:lstStyle>
            <a:lvl1pPr>
              <a:defRPr>
                <a:solidFill>
                  <a:schemeClr val="bg1"/>
                </a:solidFill>
              </a:defRPr>
            </a:lvl1pPr>
          </a:lstStyle>
          <a:p>
            <a:endParaRPr lang="sv-SE"/>
          </a:p>
        </p:txBody>
      </p:sp>
      <p:sp>
        <p:nvSpPr>
          <p:cNvPr id="9" name="Slide Number Placeholder 8">
            <a:extLst>
              <a:ext uri="{FF2B5EF4-FFF2-40B4-BE49-F238E27FC236}">
                <a16:creationId xmlns:a16="http://schemas.microsoft.com/office/drawing/2014/main" id="{2821D5FD-B633-E44C-9E0D-45BAA22B6C6F}"/>
              </a:ext>
            </a:extLst>
          </p:cNvPr>
          <p:cNvSpPr>
            <a:spLocks noGrp="1"/>
          </p:cNvSpPr>
          <p:nvPr>
            <p:ph type="sldNum" sz="quarter" idx="12"/>
          </p:nvPr>
        </p:nvSpPr>
        <p:spPr/>
        <p:txBody>
          <a:bodyPr/>
          <a:lstStyle>
            <a:lvl1pPr algn="ctr">
              <a:defRPr/>
            </a:lvl1pPr>
          </a:lstStyle>
          <a:p>
            <a:fld id="{6E2D78E5-C2D4-4256-8617-2AAEB588B0F5}" type="slidenum">
              <a:rPr lang="sv-SE" smtClean="0"/>
              <a:pPr/>
              <a:t>‹#›</a:t>
            </a:fld>
            <a:endParaRPr lang="sv-SE"/>
          </a:p>
        </p:txBody>
      </p:sp>
    </p:spTree>
    <p:extLst>
      <p:ext uri="{BB962C8B-B14F-4D97-AF65-F5344CB8AC3E}">
        <p14:creationId xmlns:p14="http://schemas.microsoft.com/office/powerpoint/2010/main" val="380598902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84"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Heading Big - Picture Left Blue">
    <p:bg>
      <p:bgPr>
        <a:solidFill>
          <a:schemeClr val="accent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DBC414C0-FFB8-0EEE-481E-3D903F882BE9}"/>
              </a:ext>
            </a:extLst>
          </p:cNvPr>
          <p:cNvSpPr>
            <a:spLocks noGrp="1"/>
          </p:cNvSpPr>
          <p:nvPr>
            <p:ph type="pic" sz="quarter" idx="14"/>
          </p:nvPr>
        </p:nvSpPr>
        <p:spPr>
          <a:xfrm>
            <a:off x="1" y="2"/>
            <a:ext cx="6095999" cy="6857999"/>
          </a:xfrm>
        </p:spPr>
        <p:txBody>
          <a:bodyPr/>
          <a:lstStyle>
            <a:lvl1pPr>
              <a:defRPr>
                <a:solidFill>
                  <a:schemeClr val="accent2">
                    <a:lumMod val="20000"/>
                    <a:lumOff val="80000"/>
                  </a:schemeClr>
                </a:solidFill>
              </a:defRPr>
            </a:lvl1pPr>
          </a:lstStyle>
          <a:p>
            <a:r>
              <a:rPr lang="en-US"/>
              <a:t>Click icon to add picture</a:t>
            </a:r>
            <a:endParaRPr lang="en-GB"/>
          </a:p>
        </p:txBody>
      </p:sp>
      <p:sp>
        <p:nvSpPr>
          <p:cNvPr id="2" name="Title 1">
            <a:extLst>
              <a:ext uri="{FF2B5EF4-FFF2-40B4-BE49-F238E27FC236}">
                <a16:creationId xmlns:a16="http://schemas.microsoft.com/office/drawing/2014/main" id="{D53C1B60-B07C-58AB-CA0D-C055730DD4D5}"/>
              </a:ext>
            </a:extLst>
          </p:cNvPr>
          <p:cNvSpPr>
            <a:spLocks noGrp="1"/>
          </p:cNvSpPr>
          <p:nvPr>
            <p:ph type="title"/>
          </p:nvPr>
        </p:nvSpPr>
        <p:spPr>
          <a:xfrm>
            <a:off x="6456363" y="592668"/>
            <a:ext cx="5464175" cy="1806575"/>
          </a:xfrm>
        </p:spPr>
        <p:txBody>
          <a:bodyPr anchor="b"/>
          <a:lstStyle>
            <a:lvl1pPr>
              <a:lnSpc>
                <a:spcPct val="85000"/>
              </a:lnSpc>
              <a:defRPr sz="5000">
                <a:solidFill>
                  <a:schemeClr val="accent2">
                    <a:lumMod val="20000"/>
                    <a:lumOff val="80000"/>
                  </a:schemeClr>
                </a:solidFill>
              </a:defRPr>
            </a:lvl1pPr>
          </a:lstStyle>
          <a:p>
            <a:r>
              <a:rPr lang="en-US"/>
              <a:t>Click to edit Master title style</a:t>
            </a:r>
            <a:endParaRPr lang="sv-SE"/>
          </a:p>
        </p:txBody>
      </p:sp>
      <p:sp>
        <p:nvSpPr>
          <p:cNvPr id="4" name="Content Placeholder 3">
            <a:extLst>
              <a:ext uri="{FF2B5EF4-FFF2-40B4-BE49-F238E27FC236}">
                <a16:creationId xmlns:a16="http://schemas.microsoft.com/office/drawing/2014/main" id="{2178A05E-770D-5F73-0D13-8C176FD78A90}"/>
              </a:ext>
            </a:extLst>
          </p:cNvPr>
          <p:cNvSpPr>
            <a:spLocks noGrp="1"/>
          </p:cNvSpPr>
          <p:nvPr>
            <p:ph sz="half" idx="2"/>
          </p:nvPr>
        </p:nvSpPr>
        <p:spPr>
          <a:xfrm>
            <a:off x="6456363" y="2673350"/>
            <a:ext cx="5464175" cy="3917950"/>
          </a:xfrm>
        </p:spPr>
        <p:txBody>
          <a:bodyPr/>
          <a:lstStyle>
            <a:lvl1pPr>
              <a:defRPr>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D08235C1-DDB2-5671-5390-0A4F9ECE6ADD}"/>
              </a:ext>
            </a:extLst>
          </p:cNvPr>
          <p:cNvSpPr>
            <a:spLocks noGrp="1"/>
          </p:cNvSpPr>
          <p:nvPr>
            <p:ph type="dt" sz="half" idx="10"/>
          </p:nvPr>
        </p:nvSpPr>
        <p:spPr/>
        <p:txBody>
          <a:bodyPr/>
          <a:lstStyle>
            <a:lvl1pPr>
              <a:defRPr>
                <a:solidFill>
                  <a:schemeClr val="accent2">
                    <a:lumMod val="20000"/>
                    <a:lumOff val="80000"/>
                  </a:schemeClr>
                </a:solidFill>
              </a:defRPr>
            </a:lvl1pPr>
          </a:lstStyle>
          <a:p>
            <a:fld id="{9E7B6A07-C421-4BA8-8680-387D9A9B3DFE}" type="datetime4">
              <a:rPr lang="en-GB" smtClean="0"/>
              <a:t>15 June 2026</a:t>
            </a:fld>
            <a:endParaRPr lang="sv-SE"/>
          </a:p>
        </p:txBody>
      </p:sp>
      <p:sp>
        <p:nvSpPr>
          <p:cNvPr id="8" name="Footer Placeholder 7">
            <a:extLst>
              <a:ext uri="{FF2B5EF4-FFF2-40B4-BE49-F238E27FC236}">
                <a16:creationId xmlns:a16="http://schemas.microsoft.com/office/drawing/2014/main" id="{DD57360F-F2D1-05F3-41B3-6407AC09F4F2}"/>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9" name="Slide Number Placeholder 8">
            <a:extLst>
              <a:ext uri="{FF2B5EF4-FFF2-40B4-BE49-F238E27FC236}">
                <a16:creationId xmlns:a16="http://schemas.microsoft.com/office/drawing/2014/main" id="{2821D5FD-B633-E44C-9E0D-45BAA22B6C6F}"/>
              </a:ext>
            </a:extLst>
          </p:cNvPr>
          <p:cNvSpPr>
            <a:spLocks noGrp="1"/>
          </p:cNvSpPr>
          <p:nvPr>
            <p:ph type="sldNum" sz="quarter" idx="12"/>
          </p:nvPr>
        </p:nvSpPr>
        <p:spPr/>
        <p:txBody>
          <a:bodyPr/>
          <a:lstStyle>
            <a:lvl1pPr>
              <a:defRPr>
                <a:solidFill>
                  <a:schemeClr val="accent2">
                    <a:lumMod val="20000"/>
                    <a:lumOff val="80000"/>
                  </a:schemeClr>
                </a:solidFill>
              </a:defRPr>
            </a:lvl1pPr>
          </a:lstStyle>
          <a:p>
            <a:fld id="{6E2D78E5-C2D4-4256-8617-2AAEB588B0F5}" type="slidenum">
              <a:rPr lang="sv-SE" smtClean="0"/>
              <a:pPr/>
              <a:t>‹#›</a:t>
            </a:fld>
            <a:endParaRPr lang="sv-SE"/>
          </a:p>
        </p:txBody>
      </p:sp>
      <p:pic>
        <p:nvPicPr>
          <p:cNvPr id="3" name="Graphic 2">
            <a:extLst>
              <a:ext uri="{FF2B5EF4-FFF2-40B4-BE49-F238E27FC236}">
                <a16:creationId xmlns:a16="http://schemas.microsoft.com/office/drawing/2014/main" id="{DF37B6FA-6F77-1ADB-086B-B0CCFE10715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27483765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84"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Heading Big - Picture Left HEXPOL blue">
    <p:bg>
      <p:bgPr>
        <a:solidFill>
          <a:srgbClr val="0A1C5C"/>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DBC414C0-FFB8-0EEE-481E-3D903F882BE9}"/>
              </a:ext>
            </a:extLst>
          </p:cNvPr>
          <p:cNvSpPr>
            <a:spLocks noGrp="1"/>
          </p:cNvSpPr>
          <p:nvPr>
            <p:ph type="pic" sz="quarter" idx="14"/>
          </p:nvPr>
        </p:nvSpPr>
        <p:spPr>
          <a:xfrm>
            <a:off x="1" y="2"/>
            <a:ext cx="6095999" cy="6857999"/>
          </a:xfrm>
        </p:spPr>
        <p:txBody>
          <a:bodyPr/>
          <a:lstStyle>
            <a:lvl1pPr>
              <a:defRPr>
                <a:solidFill>
                  <a:schemeClr val="accent2">
                    <a:lumMod val="20000"/>
                    <a:lumOff val="80000"/>
                  </a:schemeClr>
                </a:solidFill>
              </a:defRPr>
            </a:lvl1pPr>
          </a:lstStyle>
          <a:p>
            <a:r>
              <a:rPr lang="en-US"/>
              <a:t>Click icon to add picture</a:t>
            </a:r>
            <a:endParaRPr lang="en-GB"/>
          </a:p>
        </p:txBody>
      </p:sp>
      <p:sp>
        <p:nvSpPr>
          <p:cNvPr id="2" name="Title 1">
            <a:extLst>
              <a:ext uri="{FF2B5EF4-FFF2-40B4-BE49-F238E27FC236}">
                <a16:creationId xmlns:a16="http://schemas.microsoft.com/office/drawing/2014/main" id="{D53C1B60-B07C-58AB-CA0D-C055730DD4D5}"/>
              </a:ext>
            </a:extLst>
          </p:cNvPr>
          <p:cNvSpPr>
            <a:spLocks noGrp="1"/>
          </p:cNvSpPr>
          <p:nvPr>
            <p:ph type="title"/>
          </p:nvPr>
        </p:nvSpPr>
        <p:spPr>
          <a:xfrm>
            <a:off x="6456363" y="592668"/>
            <a:ext cx="5464175" cy="1806575"/>
          </a:xfrm>
        </p:spPr>
        <p:txBody>
          <a:bodyPr anchor="b"/>
          <a:lstStyle>
            <a:lvl1pPr>
              <a:lnSpc>
                <a:spcPct val="85000"/>
              </a:lnSpc>
              <a:defRPr sz="5000">
                <a:solidFill>
                  <a:schemeClr val="accent2">
                    <a:lumMod val="20000"/>
                    <a:lumOff val="80000"/>
                  </a:schemeClr>
                </a:solidFill>
              </a:defRPr>
            </a:lvl1pPr>
          </a:lstStyle>
          <a:p>
            <a:r>
              <a:rPr lang="en-US"/>
              <a:t>Click to edit Master title style</a:t>
            </a:r>
            <a:endParaRPr lang="sv-SE"/>
          </a:p>
        </p:txBody>
      </p:sp>
      <p:sp>
        <p:nvSpPr>
          <p:cNvPr id="4" name="Content Placeholder 3">
            <a:extLst>
              <a:ext uri="{FF2B5EF4-FFF2-40B4-BE49-F238E27FC236}">
                <a16:creationId xmlns:a16="http://schemas.microsoft.com/office/drawing/2014/main" id="{2178A05E-770D-5F73-0D13-8C176FD78A90}"/>
              </a:ext>
            </a:extLst>
          </p:cNvPr>
          <p:cNvSpPr>
            <a:spLocks noGrp="1"/>
          </p:cNvSpPr>
          <p:nvPr>
            <p:ph sz="half" idx="2"/>
          </p:nvPr>
        </p:nvSpPr>
        <p:spPr>
          <a:xfrm>
            <a:off x="6456363" y="2673350"/>
            <a:ext cx="5464175" cy="3917950"/>
          </a:xfrm>
        </p:spPr>
        <p:txBody>
          <a:bodyPr/>
          <a:lstStyle>
            <a:lvl1pPr>
              <a:defRPr>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D08235C1-DDB2-5671-5390-0A4F9ECE6ADD}"/>
              </a:ext>
            </a:extLst>
          </p:cNvPr>
          <p:cNvSpPr>
            <a:spLocks noGrp="1"/>
          </p:cNvSpPr>
          <p:nvPr>
            <p:ph type="dt" sz="half" idx="10"/>
          </p:nvPr>
        </p:nvSpPr>
        <p:spPr/>
        <p:txBody>
          <a:bodyPr/>
          <a:lstStyle>
            <a:lvl1pPr>
              <a:defRPr>
                <a:solidFill>
                  <a:schemeClr val="accent2">
                    <a:lumMod val="20000"/>
                    <a:lumOff val="80000"/>
                  </a:schemeClr>
                </a:solidFill>
              </a:defRPr>
            </a:lvl1pPr>
          </a:lstStyle>
          <a:p>
            <a:fld id="{B78B82DC-52C6-444B-8A77-C4E564D2FDF3}" type="datetime4">
              <a:rPr lang="en-GB" smtClean="0"/>
              <a:t>15 June 2026</a:t>
            </a:fld>
            <a:endParaRPr lang="sv-SE"/>
          </a:p>
        </p:txBody>
      </p:sp>
      <p:sp>
        <p:nvSpPr>
          <p:cNvPr id="8" name="Footer Placeholder 7">
            <a:extLst>
              <a:ext uri="{FF2B5EF4-FFF2-40B4-BE49-F238E27FC236}">
                <a16:creationId xmlns:a16="http://schemas.microsoft.com/office/drawing/2014/main" id="{DD57360F-F2D1-05F3-41B3-6407AC09F4F2}"/>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9" name="Slide Number Placeholder 8">
            <a:extLst>
              <a:ext uri="{FF2B5EF4-FFF2-40B4-BE49-F238E27FC236}">
                <a16:creationId xmlns:a16="http://schemas.microsoft.com/office/drawing/2014/main" id="{2821D5FD-B633-E44C-9E0D-45BAA22B6C6F}"/>
              </a:ext>
            </a:extLst>
          </p:cNvPr>
          <p:cNvSpPr>
            <a:spLocks noGrp="1"/>
          </p:cNvSpPr>
          <p:nvPr>
            <p:ph type="sldNum" sz="quarter" idx="12"/>
          </p:nvPr>
        </p:nvSpPr>
        <p:spPr/>
        <p:txBody>
          <a:bodyPr/>
          <a:lstStyle>
            <a:lvl1pPr>
              <a:defRPr>
                <a:solidFill>
                  <a:schemeClr val="accent2">
                    <a:lumMod val="20000"/>
                    <a:lumOff val="80000"/>
                  </a:schemeClr>
                </a:solidFill>
              </a:defRPr>
            </a:lvl1pPr>
          </a:lstStyle>
          <a:p>
            <a:fld id="{6E2D78E5-C2D4-4256-8617-2AAEB588B0F5}" type="slidenum">
              <a:rPr lang="sv-SE" smtClean="0"/>
              <a:pPr/>
              <a:t>‹#›</a:t>
            </a:fld>
            <a:endParaRPr lang="sv-SE"/>
          </a:p>
        </p:txBody>
      </p:sp>
      <p:pic>
        <p:nvPicPr>
          <p:cNvPr id="3" name="Graphic 2">
            <a:extLst>
              <a:ext uri="{FF2B5EF4-FFF2-40B4-BE49-F238E27FC236}">
                <a16:creationId xmlns:a16="http://schemas.microsoft.com/office/drawing/2014/main" id="{DF37B6FA-6F77-1ADB-086B-B0CCFE10715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264585775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84"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icture Left">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38FACF1-1AC7-D248-D3EA-4AB0D73E96D6}"/>
              </a:ext>
            </a:extLst>
          </p:cNvPr>
          <p:cNvSpPr>
            <a:spLocks noGrp="1"/>
          </p:cNvSpPr>
          <p:nvPr>
            <p:ph type="pic" sz="quarter" idx="14"/>
          </p:nvPr>
        </p:nvSpPr>
        <p:spPr>
          <a:xfrm>
            <a:off x="3" y="3"/>
            <a:ext cx="6095999" cy="6857999"/>
          </a:xfrm>
        </p:spPr>
        <p:txBody>
          <a:bodyPr/>
          <a:lstStyle/>
          <a:p>
            <a:r>
              <a:rPr lang="en-US"/>
              <a:t>Click icon to add picture</a:t>
            </a:r>
            <a:endParaRPr lang="en-GB"/>
          </a:p>
        </p:txBody>
      </p:sp>
      <p:sp>
        <p:nvSpPr>
          <p:cNvPr id="2" name="Title 1">
            <a:extLst>
              <a:ext uri="{FF2B5EF4-FFF2-40B4-BE49-F238E27FC236}">
                <a16:creationId xmlns:a16="http://schemas.microsoft.com/office/drawing/2014/main" id="{D53C1B60-B07C-58AB-CA0D-C055730DD4D5}"/>
              </a:ext>
            </a:extLst>
          </p:cNvPr>
          <p:cNvSpPr>
            <a:spLocks noGrp="1"/>
          </p:cNvSpPr>
          <p:nvPr>
            <p:ph type="title"/>
          </p:nvPr>
        </p:nvSpPr>
        <p:spPr>
          <a:xfrm>
            <a:off x="6456363" y="1175067"/>
            <a:ext cx="5464175" cy="979607"/>
          </a:xfrm>
        </p:spPr>
        <p:txBody>
          <a:bodyPr anchor="b"/>
          <a:lstStyle/>
          <a:p>
            <a:r>
              <a:rPr lang="en-US"/>
              <a:t>Click to edit Master title style</a:t>
            </a:r>
            <a:endParaRPr lang="sv-SE"/>
          </a:p>
        </p:txBody>
      </p:sp>
      <p:sp>
        <p:nvSpPr>
          <p:cNvPr id="4" name="Content Placeholder 3">
            <a:extLst>
              <a:ext uri="{FF2B5EF4-FFF2-40B4-BE49-F238E27FC236}">
                <a16:creationId xmlns:a16="http://schemas.microsoft.com/office/drawing/2014/main" id="{2178A05E-770D-5F73-0D13-8C176FD78A90}"/>
              </a:ext>
            </a:extLst>
          </p:cNvPr>
          <p:cNvSpPr>
            <a:spLocks noGrp="1"/>
          </p:cNvSpPr>
          <p:nvPr>
            <p:ph sz="half" idx="2"/>
          </p:nvPr>
        </p:nvSpPr>
        <p:spPr>
          <a:xfrm>
            <a:off x="6456363" y="2673351"/>
            <a:ext cx="5464175" cy="3516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D08235C1-DDB2-5671-5390-0A4F9ECE6ADD}"/>
              </a:ext>
            </a:extLst>
          </p:cNvPr>
          <p:cNvSpPr>
            <a:spLocks noGrp="1"/>
          </p:cNvSpPr>
          <p:nvPr>
            <p:ph type="dt" sz="half" idx="10"/>
          </p:nvPr>
        </p:nvSpPr>
        <p:spPr/>
        <p:txBody>
          <a:bodyPr/>
          <a:lstStyle>
            <a:lvl1pPr algn="l">
              <a:defRPr/>
            </a:lvl1pPr>
          </a:lstStyle>
          <a:p>
            <a:fld id="{A6636135-506E-4572-9463-C9D2F26E6B4A}" type="datetime4">
              <a:rPr lang="en-GB" smtClean="0"/>
              <a:t>15 June 2026</a:t>
            </a:fld>
            <a:endParaRPr lang="sv-SE"/>
          </a:p>
        </p:txBody>
      </p:sp>
      <p:sp>
        <p:nvSpPr>
          <p:cNvPr id="8" name="Footer Placeholder 7">
            <a:extLst>
              <a:ext uri="{FF2B5EF4-FFF2-40B4-BE49-F238E27FC236}">
                <a16:creationId xmlns:a16="http://schemas.microsoft.com/office/drawing/2014/main" id="{DD57360F-F2D1-05F3-41B3-6407AC09F4F2}"/>
              </a:ext>
            </a:extLst>
          </p:cNvPr>
          <p:cNvSpPr>
            <a:spLocks noGrp="1"/>
          </p:cNvSpPr>
          <p:nvPr>
            <p:ph type="ftr" sz="quarter" idx="11"/>
          </p:nvPr>
        </p:nvSpPr>
        <p:spPr/>
        <p:txBody>
          <a:bodyPr/>
          <a:lstStyle>
            <a:lvl1pPr>
              <a:defRPr>
                <a:solidFill>
                  <a:schemeClr val="bg1"/>
                </a:solidFill>
              </a:defRPr>
            </a:lvl1pPr>
          </a:lstStyle>
          <a:p>
            <a:endParaRPr lang="sv-SE"/>
          </a:p>
        </p:txBody>
      </p:sp>
      <p:sp>
        <p:nvSpPr>
          <p:cNvPr id="9" name="Slide Number Placeholder 8">
            <a:extLst>
              <a:ext uri="{FF2B5EF4-FFF2-40B4-BE49-F238E27FC236}">
                <a16:creationId xmlns:a16="http://schemas.microsoft.com/office/drawing/2014/main" id="{2821D5FD-B633-E44C-9E0D-45BAA22B6C6F}"/>
              </a:ext>
            </a:extLst>
          </p:cNvPr>
          <p:cNvSpPr>
            <a:spLocks noGrp="1"/>
          </p:cNvSpPr>
          <p:nvPr>
            <p:ph type="sldNum" sz="quarter" idx="12"/>
          </p:nvPr>
        </p:nvSpPr>
        <p:spPr/>
        <p:txBody>
          <a:bodyPr/>
          <a:lstStyle>
            <a:lvl1pPr algn="ctr">
              <a:defRPr/>
            </a:lvl1pPr>
          </a:lstStyle>
          <a:p>
            <a:fld id="{6E2D78E5-C2D4-4256-8617-2AAEB588B0F5}" type="slidenum">
              <a:rPr lang="sv-SE" smtClean="0"/>
              <a:pPr/>
              <a:t>‹#›</a:t>
            </a:fld>
            <a:endParaRPr lang="sv-SE"/>
          </a:p>
        </p:txBody>
      </p:sp>
    </p:spTree>
    <p:extLst>
      <p:ext uri="{BB962C8B-B14F-4D97-AF65-F5344CB8AC3E}">
        <p14:creationId xmlns:p14="http://schemas.microsoft.com/office/powerpoint/2010/main" val="167901452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84"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icture Left Blue Dark">
    <p:bg>
      <p:bgPr>
        <a:solidFill>
          <a:schemeClr val="accent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38FACF1-1AC7-D248-D3EA-4AB0D73E96D6}"/>
              </a:ext>
            </a:extLst>
          </p:cNvPr>
          <p:cNvSpPr>
            <a:spLocks noGrp="1"/>
          </p:cNvSpPr>
          <p:nvPr>
            <p:ph type="pic" sz="quarter" idx="14"/>
          </p:nvPr>
        </p:nvSpPr>
        <p:spPr>
          <a:xfrm>
            <a:off x="3" y="3"/>
            <a:ext cx="6095999" cy="6857999"/>
          </a:xfrm>
        </p:spPr>
        <p:txBody>
          <a:bodyPr/>
          <a:lstStyle>
            <a:lvl1pPr>
              <a:defRPr>
                <a:solidFill>
                  <a:schemeClr val="accent2">
                    <a:lumMod val="20000"/>
                    <a:lumOff val="80000"/>
                  </a:schemeClr>
                </a:solidFill>
              </a:defRPr>
            </a:lvl1pPr>
          </a:lstStyle>
          <a:p>
            <a:r>
              <a:rPr lang="en-US"/>
              <a:t>Click icon to add picture</a:t>
            </a:r>
            <a:endParaRPr lang="en-GB"/>
          </a:p>
        </p:txBody>
      </p:sp>
      <p:sp>
        <p:nvSpPr>
          <p:cNvPr id="2" name="Title 1">
            <a:extLst>
              <a:ext uri="{FF2B5EF4-FFF2-40B4-BE49-F238E27FC236}">
                <a16:creationId xmlns:a16="http://schemas.microsoft.com/office/drawing/2014/main" id="{D53C1B60-B07C-58AB-CA0D-C055730DD4D5}"/>
              </a:ext>
            </a:extLst>
          </p:cNvPr>
          <p:cNvSpPr>
            <a:spLocks noGrp="1"/>
          </p:cNvSpPr>
          <p:nvPr>
            <p:ph type="title"/>
          </p:nvPr>
        </p:nvSpPr>
        <p:spPr>
          <a:xfrm>
            <a:off x="6456363" y="1175067"/>
            <a:ext cx="5464175" cy="979607"/>
          </a:xfrm>
        </p:spPr>
        <p:txBody>
          <a:bodyPr anchor="b"/>
          <a:lstStyle>
            <a:lvl1pPr>
              <a:defRPr>
                <a:solidFill>
                  <a:schemeClr val="accent2">
                    <a:lumMod val="20000"/>
                    <a:lumOff val="80000"/>
                  </a:schemeClr>
                </a:solidFill>
              </a:defRPr>
            </a:lvl1pPr>
          </a:lstStyle>
          <a:p>
            <a:r>
              <a:rPr lang="en-US"/>
              <a:t>Click to edit Master title style</a:t>
            </a:r>
            <a:endParaRPr lang="sv-SE"/>
          </a:p>
        </p:txBody>
      </p:sp>
      <p:sp>
        <p:nvSpPr>
          <p:cNvPr id="4" name="Content Placeholder 3">
            <a:extLst>
              <a:ext uri="{FF2B5EF4-FFF2-40B4-BE49-F238E27FC236}">
                <a16:creationId xmlns:a16="http://schemas.microsoft.com/office/drawing/2014/main" id="{2178A05E-770D-5F73-0D13-8C176FD78A90}"/>
              </a:ext>
            </a:extLst>
          </p:cNvPr>
          <p:cNvSpPr>
            <a:spLocks noGrp="1"/>
          </p:cNvSpPr>
          <p:nvPr>
            <p:ph sz="half" idx="2"/>
          </p:nvPr>
        </p:nvSpPr>
        <p:spPr>
          <a:xfrm>
            <a:off x="6456363" y="2673351"/>
            <a:ext cx="5464175" cy="3516312"/>
          </a:xfrm>
        </p:spPr>
        <p:txBody>
          <a:bodyPr/>
          <a:lstStyle>
            <a:lvl1pPr>
              <a:defRPr>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D08235C1-DDB2-5671-5390-0A4F9ECE6ADD}"/>
              </a:ext>
            </a:extLst>
          </p:cNvPr>
          <p:cNvSpPr>
            <a:spLocks noGrp="1"/>
          </p:cNvSpPr>
          <p:nvPr>
            <p:ph type="dt" sz="half" idx="10"/>
          </p:nvPr>
        </p:nvSpPr>
        <p:spPr/>
        <p:txBody>
          <a:bodyPr/>
          <a:lstStyle>
            <a:lvl1pPr algn="l">
              <a:defRPr>
                <a:solidFill>
                  <a:schemeClr val="accent2">
                    <a:lumMod val="20000"/>
                    <a:lumOff val="80000"/>
                  </a:schemeClr>
                </a:solidFill>
              </a:defRPr>
            </a:lvl1pPr>
          </a:lstStyle>
          <a:p>
            <a:fld id="{C54E094D-F6DB-415D-87A8-7274D388F5CF}" type="datetime4">
              <a:rPr lang="en-GB" smtClean="0"/>
              <a:t>15 June 2026</a:t>
            </a:fld>
            <a:endParaRPr lang="sv-SE"/>
          </a:p>
        </p:txBody>
      </p:sp>
      <p:sp>
        <p:nvSpPr>
          <p:cNvPr id="8" name="Footer Placeholder 7">
            <a:extLst>
              <a:ext uri="{FF2B5EF4-FFF2-40B4-BE49-F238E27FC236}">
                <a16:creationId xmlns:a16="http://schemas.microsoft.com/office/drawing/2014/main" id="{DD57360F-F2D1-05F3-41B3-6407AC09F4F2}"/>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9" name="Slide Number Placeholder 8">
            <a:extLst>
              <a:ext uri="{FF2B5EF4-FFF2-40B4-BE49-F238E27FC236}">
                <a16:creationId xmlns:a16="http://schemas.microsoft.com/office/drawing/2014/main" id="{2821D5FD-B633-E44C-9E0D-45BAA22B6C6F}"/>
              </a:ext>
            </a:extLst>
          </p:cNvPr>
          <p:cNvSpPr>
            <a:spLocks noGrp="1"/>
          </p:cNvSpPr>
          <p:nvPr>
            <p:ph type="sldNum" sz="quarter" idx="12"/>
          </p:nvPr>
        </p:nvSpPr>
        <p:spPr/>
        <p:txBody>
          <a:bodyPr/>
          <a:lstStyle>
            <a:lvl1pPr algn="ctr">
              <a:defRPr>
                <a:solidFill>
                  <a:schemeClr val="accent2">
                    <a:lumMod val="20000"/>
                    <a:lumOff val="80000"/>
                  </a:schemeClr>
                </a:solidFill>
              </a:defRPr>
            </a:lvl1pPr>
          </a:lstStyle>
          <a:p>
            <a:fld id="{6E2D78E5-C2D4-4256-8617-2AAEB588B0F5}" type="slidenum">
              <a:rPr lang="sv-SE" smtClean="0"/>
              <a:pPr/>
              <a:t>‹#›</a:t>
            </a:fld>
            <a:endParaRPr lang="sv-SE"/>
          </a:p>
        </p:txBody>
      </p:sp>
      <p:pic>
        <p:nvPicPr>
          <p:cNvPr id="3" name="Graphic 2">
            <a:extLst>
              <a:ext uri="{FF2B5EF4-FFF2-40B4-BE49-F238E27FC236}">
                <a16:creationId xmlns:a16="http://schemas.microsoft.com/office/drawing/2014/main" id="{8170F6B7-8235-A1AC-D884-D5228170BE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357566502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84"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icture Left Logo Blue">
    <p:bg>
      <p:bgPr>
        <a:solidFill>
          <a:srgbClr val="0A1C5C"/>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38FACF1-1AC7-D248-D3EA-4AB0D73E96D6}"/>
              </a:ext>
            </a:extLst>
          </p:cNvPr>
          <p:cNvSpPr>
            <a:spLocks noGrp="1"/>
          </p:cNvSpPr>
          <p:nvPr>
            <p:ph type="pic" sz="quarter" idx="14"/>
          </p:nvPr>
        </p:nvSpPr>
        <p:spPr>
          <a:xfrm>
            <a:off x="3" y="3"/>
            <a:ext cx="6095999" cy="6857999"/>
          </a:xfrm>
        </p:spPr>
        <p:txBody>
          <a:bodyPr/>
          <a:lstStyle>
            <a:lvl1pPr>
              <a:defRPr>
                <a:solidFill>
                  <a:schemeClr val="accent2">
                    <a:lumMod val="20000"/>
                    <a:lumOff val="80000"/>
                  </a:schemeClr>
                </a:solidFill>
              </a:defRPr>
            </a:lvl1pPr>
          </a:lstStyle>
          <a:p>
            <a:r>
              <a:rPr lang="en-US"/>
              <a:t>Click icon to add picture</a:t>
            </a:r>
            <a:endParaRPr lang="en-GB"/>
          </a:p>
        </p:txBody>
      </p:sp>
      <p:sp>
        <p:nvSpPr>
          <p:cNvPr id="2" name="Title 1">
            <a:extLst>
              <a:ext uri="{FF2B5EF4-FFF2-40B4-BE49-F238E27FC236}">
                <a16:creationId xmlns:a16="http://schemas.microsoft.com/office/drawing/2014/main" id="{D53C1B60-B07C-58AB-CA0D-C055730DD4D5}"/>
              </a:ext>
            </a:extLst>
          </p:cNvPr>
          <p:cNvSpPr>
            <a:spLocks noGrp="1"/>
          </p:cNvSpPr>
          <p:nvPr>
            <p:ph type="title"/>
          </p:nvPr>
        </p:nvSpPr>
        <p:spPr>
          <a:xfrm>
            <a:off x="6456363" y="1175067"/>
            <a:ext cx="5464175" cy="979607"/>
          </a:xfrm>
        </p:spPr>
        <p:txBody>
          <a:bodyPr anchor="b"/>
          <a:lstStyle>
            <a:lvl1pPr>
              <a:defRPr>
                <a:solidFill>
                  <a:schemeClr val="accent2">
                    <a:lumMod val="20000"/>
                    <a:lumOff val="80000"/>
                  </a:schemeClr>
                </a:solidFill>
              </a:defRPr>
            </a:lvl1pPr>
          </a:lstStyle>
          <a:p>
            <a:r>
              <a:rPr lang="en-US"/>
              <a:t>Click to edit Master title style</a:t>
            </a:r>
            <a:endParaRPr lang="sv-SE"/>
          </a:p>
        </p:txBody>
      </p:sp>
      <p:sp>
        <p:nvSpPr>
          <p:cNvPr id="4" name="Content Placeholder 3">
            <a:extLst>
              <a:ext uri="{FF2B5EF4-FFF2-40B4-BE49-F238E27FC236}">
                <a16:creationId xmlns:a16="http://schemas.microsoft.com/office/drawing/2014/main" id="{2178A05E-770D-5F73-0D13-8C176FD78A90}"/>
              </a:ext>
            </a:extLst>
          </p:cNvPr>
          <p:cNvSpPr>
            <a:spLocks noGrp="1"/>
          </p:cNvSpPr>
          <p:nvPr>
            <p:ph sz="half" idx="2"/>
          </p:nvPr>
        </p:nvSpPr>
        <p:spPr>
          <a:xfrm>
            <a:off x="6456363" y="2673351"/>
            <a:ext cx="5464175" cy="3516312"/>
          </a:xfrm>
        </p:spPr>
        <p:txBody>
          <a:bodyPr/>
          <a:lstStyle>
            <a:lvl1pPr>
              <a:defRPr>
                <a:solidFill>
                  <a:schemeClr val="accent2">
                    <a:lumMod val="20000"/>
                    <a:lumOff val="80000"/>
                  </a:schemeClr>
                </a:solidFill>
              </a:defRPr>
            </a:lvl1pPr>
            <a:lvl2pPr>
              <a:defRPr>
                <a:solidFill>
                  <a:schemeClr val="accent2">
                    <a:lumMod val="20000"/>
                    <a:lumOff val="80000"/>
                  </a:schemeClr>
                </a:solidFill>
              </a:defRPr>
            </a:lvl2pPr>
            <a:lvl3pPr>
              <a:defRPr>
                <a:solidFill>
                  <a:schemeClr val="accent2">
                    <a:lumMod val="20000"/>
                    <a:lumOff val="80000"/>
                  </a:schemeClr>
                </a:solidFill>
              </a:defRPr>
            </a:lvl3pPr>
            <a:lvl4pPr>
              <a:defRPr>
                <a:solidFill>
                  <a:schemeClr val="accent2">
                    <a:lumMod val="20000"/>
                    <a:lumOff val="80000"/>
                  </a:schemeClr>
                </a:solidFill>
              </a:defRPr>
            </a:lvl4pPr>
            <a:lvl5pPr>
              <a:defRPr>
                <a:solidFill>
                  <a:schemeClr val="accent2">
                    <a:lumMod val="20000"/>
                    <a:lumOff val="8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D08235C1-DDB2-5671-5390-0A4F9ECE6ADD}"/>
              </a:ext>
            </a:extLst>
          </p:cNvPr>
          <p:cNvSpPr>
            <a:spLocks noGrp="1"/>
          </p:cNvSpPr>
          <p:nvPr>
            <p:ph type="dt" sz="half" idx="10"/>
          </p:nvPr>
        </p:nvSpPr>
        <p:spPr/>
        <p:txBody>
          <a:bodyPr/>
          <a:lstStyle>
            <a:lvl1pPr algn="l">
              <a:defRPr>
                <a:solidFill>
                  <a:schemeClr val="accent2">
                    <a:lumMod val="20000"/>
                    <a:lumOff val="80000"/>
                  </a:schemeClr>
                </a:solidFill>
              </a:defRPr>
            </a:lvl1pPr>
          </a:lstStyle>
          <a:p>
            <a:fld id="{6F13D73A-AB5E-49C1-BDBF-30872F307FDB}" type="datetime4">
              <a:rPr lang="en-GB" smtClean="0"/>
              <a:t>15 June 2026</a:t>
            </a:fld>
            <a:endParaRPr lang="sv-SE"/>
          </a:p>
        </p:txBody>
      </p:sp>
      <p:sp>
        <p:nvSpPr>
          <p:cNvPr id="8" name="Footer Placeholder 7">
            <a:extLst>
              <a:ext uri="{FF2B5EF4-FFF2-40B4-BE49-F238E27FC236}">
                <a16:creationId xmlns:a16="http://schemas.microsoft.com/office/drawing/2014/main" id="{DD57360F-F2D1-05F3-41B3-6407AC09F4F2}"/>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9" name="Slide Number Placeholder 8">
            <a:extLst>
              <a:ext uri="{FF2B5EF4-FFF2-40B4-BE49-F238E27FC236}">
                <a16:creationId xmlns:a16="http://schemas.microsoft.com/office/drawing/2014/main" id="{2821D5FD-B633-E44C-9E0D-45BAA22B6C6F}"/>
              </a:ext>
            </a:extLst>
          </p:cNvPr>
          <p:cNvSpPr>
            <a:spLocks noGrp="1"/>
          </p:cNvSpPr>
          <p:nvPr>
            <p:ph type="sldNum" sz="quarter" idx="12"/>
          </p:nvPr>
        </p:nvSpPr>
        <p:spPr/>
        <p:txBody>
          <a:bodyPr/>
          <a:lstStyle>
            <a:lvl1pPr algn="ctr">
              <a:defRPr>
                <a:solidFill>
                  <a:schemeClr val="accent2">
                    <a:lumMod val="20000"/>
                    <a:lumOff val="80000"/>
                  </a:schemeClr>
                </a:solidFill>
              </a:defRPr>
            </a:lvl1pPr>
          </a:lstStyle>
          <a:p>
            <a:fld id="{6E2D78E5-C2D4-4256-8617-2AAEB588B0F5}" type="slidenum">
              <a:rPr lang="sv-SE" smtClean="0"/>
              <a:pPr/>
              <a:t>‹#›</a:t>
            </a:fld>
            <a:endParaRPr lang="sv-SE"/>
          </a:p>
        </p:txBody>
      </p:sp>
      <p:pic>
        <p:nvPicPr>
          <p:cNvPr id="3" name="Graphic 2">
            <a:extLst>
              <a:ext uri="{FF2B5EF4-FFF2-40B4-BE49-F238E27FC236}">
                <a16:creationId xmlns:a16="http://schemas.microsoft.com/office/drawing/2014/main" id="{8170F6B7-8235-A1AC-D884-D5228170BE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42015080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84"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p>
            <a:fld id="{B26146E0-3989-49E1-BE2C-9EA02B69AB05}"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p>
            <a:fld id="{6E2D78E5-C2D4-4256-8617-2AAEB588B0F5}" type="slidenum">
              <a:rPr lang="sv-SE" smtClean="0"/>
              <a:t>‹#›</a:t>
            </a:fld>
            <a:endParaRPr lang="sv-SE"/>
          </a:p>
        </p:txBody>
      </p:sp>
    </p:spTree>
    <p:extLst>
      <p:ext uri="{BB962C8B-B14F-4D97-AF65-F5344CB8AC3E}">
        <p14:creationId xmlns:p14="http://schemas.microsoft.com/office/powerpoint/2010/main" val="3195606816"/>
      </p:ext>
    </p:extLst>
  </p:cSld>
  <p:clrMapOvr>
    <a:masterClrMapping/>
  </p:clrMapOvr>
  <p:extLst>
    <p:ext uri="{DCECCB84-F9BA-43D5-87BE-67443E8EF086}">
      <p15:sldGuideLst xmlns:p15="http://schemas.microsoft.com/office/powerpoint/2012/main">
        <p15:guide id="1" userDrawn="1">
          <p15:clr>
            <a:srgbClr val="FBAE40"/>
          </p15:clr>
        </p15:guide>
        <p15:guide id="4" pos="1252" userDrawn="1">
          <p15:clr>
            <a:srgbClr val="FBAE40"/>
          </p15:clr>
        </p15:guide>
        <p15:guide id="5" pos="1421" userDrawn="1">
          <p15:clr>
            <a:srgbClr val="FBAE40"/>
          </p15:clr>
        </p15:guide>
        <p15:guide id="6" pos="2503" userDrawn="1">
          <p15:clr>
            <a:srgbClr val="FBAE40"/>
          </p15:clr>
        </p15:guide>
        <p15:guide id="7" pos="2672" userDrawn="1">
          <p15:clr>
            <a:srgbClr val="FBAE40"/>
          </p15:clr>
        </p15:guide>
        <p15:guide id="10" pos="5006" userDrawn="1">
          <p15:clr>
            <a:srgbClr val="FBAE40"/>
          </p15:clr>
        </p15:guide>
        <p15:guide id="11" pos="5175" userDrawn="1">
          <p15:clr>
            <a:srgbClr val="FBAE40"/>
          </p15:clr>
        </p15:guide>
        <p15:guide id="12" pos="6258" userDrawn="1">
          <p15:clr>
            <a:srgbClr val="FBAE40"/>
          </p15:clr>
        </p15:guide>
        <p15:guide id="13" pos="6428" userDrawn="1">
          <p15:clr>
            <a:srgbClr val="FBAE40"/>
          </p15:clr>
        </p15:guide>
        <p15:guide id="18" orient="horz" pos="2131" userDrawn="1">
          <p15:clr>
            <a:srgbClr val="FBAE40"/>
          </p15:clr>
        </p15:guide>
        <p15:guide id="19" orient="horz" pos="2301" userDrawn="1">
          <p15:clr>
            <a:srgbClr val="FBAE40"/>
          </p15:clr>
        </p15:guide>
        <p15:guide id="20" orient="horz" pos="3140" userDrawn="1">
          <p15:clr>
            <a:srgbClr val="FBAE40"/>
          </p15:clr>
        </p15:guide>
        <p15:guide id="21" orient="horz" pos="331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Only" preserve="1">
  <p:cSld name="Title Only Blue Dark">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lvl1pPr>
              <a:defRPr>
                <a:solidFill>
                  <a:schemeClr val="accent2">
                    <a:lumMod val="20000"/>
                    <a:lumOff val="80000"/>
                  </a:schemeClr>
                </a:solidFill>
              </a:defRPr>
            </a:lvl1pPr>
          </a:lstStyle>
          <a:p>
            <a:r>
              <a:rPr lang="en-US"/>
              <a:t>Click to edit Master title style</a:t>
            </a:r>
            <a:endParaRPr lang="sv-SE"/>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lvl1pPr>
              <a:defRPr>
                <a:solidFill>
                  <a:schemeClr val="accent2">
                    <a:lumMod val="20000"/>
                    <a:lumOff val="80000"/>
                  </a:schemeClr>
                </a:solidFill>
              </a:defRPr>
            </a:lvl1pPr>
          </a:lstStyle>
          <a:p>
            <a:fld id="{3E5EE0D1-41E2-4A4E-8E89-7A53F5681BD6}"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lvl1pPr>
              <a:defRPr>
                <a:solidFill>
                  <a:schemeClr val="accent2">
                    <a:lumMod val="20000"/>
                    <a:lumOff val="80000"/>
                  </a:schemeClr>
                </a:solidFill>
              </a:defRPr>
            </a:lvl1pPr>
          </a:lstStyle>
          <a:p>
            <a:fld id="{6E2D78E5-C2D4-4256-8617-2AAEB588B0F5}" type="slidenum">
              <a:rPr lang="sv-SE" smtClean="0"/>
              <a:pPr/>
              <a:t>‹#›</a:t>
            </a:fld>
            <a:endParaRPr lang="sv-SE"/>
          </a:p>
        </p:txBody>
      </p:sp>
      <p:pic>
        <p:nvPicPr>
          <p:cNvPr id="8" name="Graphic 7">
            <a:extLst>
              <a:ext uri="{FF2B5EF4-FFF2-40B4-BE49-F238E27FC236}">
                <a16:creationId xmlns:a16="http://schemas.microsoft.com/office/drawing/2014/main" id="{B529F2D7-7794-2BE1-88BB-14A1B4A70E6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206473268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userDrawn="1">
          <p15:clr>
            <a:srgbClr val="FBAE40"/>
          </p15:clr>
        </p15:guide>
        <p15:guide id="4" pos="1252" userDrawn="1">
          <p15:clr>
            <a:srgbClr val="FBAE40"/>
          </p15:clr>
        </p15:guide>
        <p15:guide id="5" pos="1421" userDrawn="1">
          <p15:clr>
            <a:srgbClr val="FBAE40"/>
          </p15:clr>
        </p15:guide>
        <p15:guide id="6" pos="2503" userDrawn="1">
          <p15:clr>
            <a:srgbClr val="FBAE40"/>
          </p15:clr>
        </p15:guide>
        <p15:guide id="7" pos="2672" userDrawn="1">
          <p15:clr>
            <a:srgbClr val="FBAE40"/>
          </p15:clr>
        </p15:guide>
        <p15:guide id="10" pos="5006" userDrawn="1">
          <p15:clr>
            <a:srgbClr val="FBAE40"/>
          </p15:clr>
        </p15:guide>
        <p15:guide id="11" pos="5175" userDrawn="1">
          <p15:clr>
            <a:srgbClr val="FBAE40"/>
          </p15:clr>
        </p15:guide>
        <p15:guide id="12" pos="6258" userDrawn="1">
          <p15:clr>
            <a:srgbClr val="FBAE40"/>
          </p15:clr>
        </p15:guide>
        <p15:guide id="13" pos="6428" userDrawn="1">
          <p15:clr>
            <a:srgbClr val="FBAE40"/>
          </p15:clr>
        </p15:guide>
        <p15:guide id="18" orient="horz" pos="2131" userDrawn="1">
          <p15:clr>
            <a:srgbClr val="FBAE40"/>
          </p15:clr>
        </p15:guide>
        <p15:guide id="19" orient="horz" pos="2301" userDrawn="1">
          <p15:clr>
            <a:srgbClr val="FBAE40"/>
          </p15:clr>
        </p15:guide>
        <p15:guide id="20" orient="horz" pos="3140" userDrawn="1">
          <p15:clr>
            <a:srgbClr val="FBAE40"/>
          </p15:clr>
        </p15:guide>
        <p15:guide id="21" orient="horz" pos="331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Only" preserve="1">
  <p:cSld name="Title Only HEXPOL Blue">
    <p:bg>
      <p:bgPr>
        <a:solidFill>
          <a:srgbClr val="0A1C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p:txBody>
          <a:bodyPr/>
          <a:lstStyle>
            <a:lvl1pPr>
              <a:defRPr>
                <a:solidFill>
                  <a:schemeClr val="accent2">
                    <a:lumMod val="20000"/>
                    <a:lumOff val="80000"/>
                  </a:schemeClr>
                </a:solidFill>
              </a:defRPr>
            </a:lvl1pPr>
          </a:lstStyle>
          <a:p>
            <a:r>
              <a:rPr lang="en-US"/>
              <a:t>Click to edit Master title style</a:t>
            </a:r>
            <a:endParaRPr lang="sv-SE"/>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lvl1pPr>
              <a:defRPr>
                <a:solidFill>
                  <a:schemeClr val="accent2">
                    <a:lumMod val="20000"/>
                    <a:lumOff val="80000"/>
                  </a:schemeClr>
                </a:solidFill>
              </a:defRPr>
            </a:lvl1pPr>
          </a:lstStyle>
          <a:p>
            <a:fld id="{D2C435C4-FBBB-44FA-8084-0B1534BE38E4}"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lvl1pPr>
              <a:defRPr>
                <a:solidFill>
                  <a:schemeClr val="accent2">
                    <a:lumMod val="20000"/>
                    <a:lumOff val="80000"/>
                  </a:schemeClr>
                </a:solidFill>
              </a:defRPr>
            </a:lvl1pPr>
          </a:lstStyle>
          <a:p>
            <a:fld id="{6E2D78E5-C2D4-4256-8617-2AAEB588B0F5}" type="slidenum">
              <a:rPr lang="sv-SE" smtClean="0"/>
              <a:pPr/>
              <a:t>‹#›</a:t>
            </a:fld>
            <a:endParaRPr lang="sv-SE"/>
          </a:p>
        </p:txBody>
      </p:sp>
      <p:pic>
        <p:nvPicPr>
          <p:cNvPr id="8" name="Graphic 7">
            <a:extLst>
              <a:ext uri="{FF2B5EF4-FFF2-40B4-BE49-F238E27FC236}">
                <a16:creationId xmlns:a16="http://schemas.microsoft.com/office/drawing/2014/main" id="{B529F2D7-7794-2BE1-88BB-14A1B4A70E6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28856530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userDrawn="1">
          <p15:clr>
            <a:srgbClr val="FBAE40"/>
          </p15:clr>
        </p15:guide>
        <p15:guide id="4" pos="1252" userDrawn="1">
          <p15:clr>
            <a:srgbClr val="FBAE40"/>
          </p15:clr>
        </p15:guide>
        <p15:guide id="5" pos="1421" userDrawn="1">
          <p15:clr>
            <a:srgbClr val="FBAE40"/>
          </p15:clr>
        </p15:guide>
        <p15:guide id="6" pos="2503" userDrawn="1">
          <p15:clr>
            <a:srgbClr val="FBAE40"/>
          </p15:clr>
        </p15:guide>
        <p15:guide id="7" pos="2672" userDrawn="1">
          <p15:clr>
            <a:srgbClr val="FBAE40"/>
          </p15:clr>
        </p15:guide>
        <p15:guide id="10" pos="5006" userDrawn="1">
          <p15:clr>
            <a:srgbClr val="FBAE40"/>
          </p15:clr>
        </p15:guide>
        <p15:guide id="11" pos="5175" userDrawn="1">
          <p15:clr>
            <a:srgbClr val="FBAE40"/>
          </p15:clr>
        </p15:guide>
        <p15:guide id="12" pos="6258" userDrawn="1">
          <p15:clr>
            <a:srgbClr val="FBAE40"/>
          </p15:clr>
        </p15:guide>
        <p15:guide id="13" pos="6428" userDrawn="1">
          <p15:clr>
            <a:srgbClr val="FBAE40"/>
          </p15:clr>
        </p15:guide>
        <p15:guide id="18" orient="horz" pos="2131" userDrawn="1">
          <p15:clr>
            <a:srgbClr val="FBAE40"/>
          </p15:clr>
        </p15:guide>
        <p15:guide id="19" orient="horz" pos="2301" userDrawn="1">
          <p15:clr>
            <a:srgbClr val="FBAE40"/>
          </p15:clr>
        </p15:guide>
        <p15:guide id="20" orient="horz" pos="3140" userDrawn="1">
          <p15:clr>
            <a:srgbClr val="FBAE40"/>
          </p15:clr>
        </p15:guide>
        <p15:guide id="21" orient="horz" pos="331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71AB37-8953-C0B7-C888-EEBB84201074}"/>
              </a:ext>
            </a:extLst>
          </p:cNvPr>
          <p:cNvSpPr>
            <a:spLocks noGrp="1"/>
          </p:cNvSpPr>
          <p:nvPr>
            <p:ph type="dt" sz="half" idx="10"/>
          </p:nvPr>
        </p:nvSpPr>
        <p:spPr/>
        <p:txBody>
          <a:bodyPr/>
          <a:lstStyle/>
          <a:p>
            <a:fld id="{D71CC000-BB68-47E9-8CC8-F2B5544323C3}" type="datetime4">
              <a:rPr lang="en-GB" smtClean="0"/>
              <a:t>15 June 2026</a:t>
            </a:fld>
            <a:endParaRPr lang="sv-SE"/>
          </a:p>
        </p:txBody>
      </p:sp>
      <p:sp>
        <p:nvSpPr>
          <p:cNvPr id="3" name="Footer Placeholder 2">
            <a:extLst>
              <a:ext uri="{FF2B5EF4-FFF2-40B4-BE49-F238E27FC236}">
                <a16:creationId xmlns:a16="http://schemas.microsoft.com/office/drawing/2014/main" id="{22042305-72E2-622B-0A43-5345F0FEF4F4}"/>
              </a:ext>
            </a:extLst>
          </p:cNvPr>
          <p:cNvSpPr>
            <a:spLocks noGrp="1"/>
          </p:cNvSpPr>
          <p:nvPr>
            <p:ph type="ftr" sz="quarter" idx="11"/>
          </p:nvPr>
        </p:nvSpPr>
        <p:spPr/>
        <p:txBody>
          <a:bodyPr/>
          <a:lstStyle/>
          <a:p>
            <a:endParaRPr lang="sv-SE"/>
          </a:p>
        </p:txBody>
      </p:sp>
      <p:sp>
        <p:nvSpPr>
          <p:cNvPr id="4" name="Slide Number Placeholder 3">
            <a:extLst>
              <a:ext uri="{FF2B5EF4-FFF2-40B4-BE49-F238E27FC236}">
                <a16:creationId xmlns:a16="http://schemas.microsoft.com/office/drawing/2014/main" id="{7D0F972C-F17B-F80E-9035-8A45EFD2ED99}"/>
              </a:ext>
            </a:extLst>
          </p:cNvPr>
          <p:cNvSpPr>
            <a:spLocks noGrp="1"/>
          </p:cNvSpPr>
          <p:nvPr>
            <p:ph type="sldNum" sz="quarter" idx="12"/>
          </p:nvPr>
        </p:nvSpPr>
        <p:spPr/>
        <p:txBody>
          <a:bodyPr/>
          <a:lstStyle/>
          <a:p>
            <a:fld id="{6E2D78E5-C2D4-4256-8617-2AAEB588B0F5}" type="slidenum">
              <a:rPr lang="sv-SE" smtClean="0"/>
              <a:t>‹#›</a:t>
            </a:fld>
            <a:endParaRPr lang="sv-SE"/>
          </a:p>
        </p:txBody>
      </p:sp>
    </p:spTree>
    <p:extLst>
      <p:ext uri="{BB962C8B-B14F-4D97-AF65-F5344CB8AC3E}">
        <p14:creationId xmlns:p14="http://schemas.microsoft.com/office/powerpoint/2010/main" val="41980205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blank" preserve="1">
  <p:cSld name="Blank Blue Dark">
    <p:bg>
      <p:bgPr>
        <a:solidFill>
          <a:schemeClr val="accent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71AB37-8953-C0B7-C888-EEBB84201074}"/>
              </a:ext>
            </a:extLst>
          </p:cNvPr>
          <p:cNvSpPr>
            <a:spLocks noGrp="1"/>
          </p:cNvSpPr>
          <p:nvPr>
            <p:ph type="dt" sz="half" idx="10"/>
          </p:nvPr>
        </p:nvSpPr>
        <p:spPr/>
        <p:txBody>
          <a:bodyPr/>
          <a:lstStyle>
            <a:lvl1pPr>
              <a:defRPr>
                <a:solidFill>
                  <a:schemeClr val="accent2">
                    <a:lumMod val="20000"/>
                    <a:lumOff val="80000"/>
                  </a:schemeClr>
                </a:solidFill>
              </a:defRPr>
            </a:lvl1pPr>
          </a:lstStyle>
          <a:p>
            <a:fld id="{1594CAC1-A1F0-44DD-AE94-7F3E05CA25CD}" type="datetime4">
              <a:rPr lang="en-GB" smtClean="0"/>
              <a:t>15 June 2026</a:t>
            </a:fld>
            <a:endParaRPr lang="sv-SE"/>
          </a:p>
        </p:txBody>
      </p:sp>
      <p:sp>
        <p:nvSpPr>
          <p:cNvPr id="3" name="Footer Placeholder 2">
            <a:extLst>
              <a:ext uri="{FF2B5EF4-FFF2-40B4-BE49-F238E27FC236}">
                <a16:creationId xmlns:a16="http://schemas.microsoft.com/office/drawing/2014/main" id="{22042305-72E2-622B-0A43-5345F0FEF4F4}"/>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4" name="Slide Number Placeholder 3">
            <a:extLst>
              <a:ext uri="{FF2B5EF4-FFF2-40B4-BE49-F238E27FC236}">
                <a16:creationId xmlns:a16="http://schemas.microsoft.com/office/drawing/2014/main" id="{7D0F972C-F17B-F80E-9035-8A45EFD2ED99}"/>
              </a:ext>
            </a:extLst>
          </p:cNvPr>
          <p:cNvSpPr>
            <a:spLocks noGrp="1"/>
          </p:cNvSpPr>
          <p:nvPr>
            <p:ph type="sldNum" sz="quarter" idx="12"/>
          </p:nvPr>
        </p:nvSpPr>
        <p:spPr/>
        <p:txBody>
          <a:bodyPr/>
          <a:lstStyle>
            <a:lvl1pPr>
              <a:defRPr>
                <a:solidFill>
                  <a:schemeClr val="accent2">
                    <a:lumMod val="20000"/>
                    <a:lumOff val="80000"/>
                  </a:schemeClr>
                </a:solidFill>
              </a:defRPr>
            </a:lvl1pPr>
          </a:lstStyle>
          <a:p>
            <a:fld id="{6E2D78E5-C2D4-4256-8617-2AAEB588B0F5}" type="slidenum">
              <a:rPr lang="sv-SE" smtClean="0"/>
              <a:pPr/>
              <a:t>‹#›</a:t>
            </a:fld>
            <a:endParaRPr lang="sv-SE"/>
          </a:p>
        </p:txBody>
      </p:sp>
      <p:pic>
        <p:nvPicPr>
          <p:cNvPr id="5" name="Graphic 4">
            <a:extLst>
              <a:ext uri="{FF2B5EF4-FFF2-40B4-BE49-F238E27FC236}">
                <a16:creationId xmlns:a16="http://schemas.microsoft.com/office/drawing/2014/main" id="{C0FEB142-2920-22B0-2D1F-604233E21FC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3211142971"/>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blank" preserve="1">
  <p:cSld name="Blank HEXPOL blue">
    <p:bg>
      <p:bgPr>
        <a:solidFill>
          <a:srgbClr val="0A1C5C"/>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71AB37-8953-C0B7-C888-EEBB84201074}"/>
              </a:ext>
            </a:extLst>
          </p:cNvPr>
          <p:cNvSpPr>
            <a:spLocks noGrp="1"/>
          </p:cNvSpPr>
          <p:nvPr>
            <p:ph type="dt" sz="half" idx="10"/>
          </p:nvPr>
        </p:nvSpPr>
        <p:spPr/>
        <p:txBody>
          <a:bodyPr/>
          <a:lstStyle>
            <a:lvl1pPr>
              <a:defRPr>
                <a:solidFill>
                  <a:schemeClr val="accent2">
                    <a:lumMod val="20000"/>
                    <a:lumOff val="80000"/>
                  </a:schemeClr>
                </a:solidFill>
              </a:defRPr>
            </a:lvl1pPr>
          </a:lstStyle>
          <a:p>
            <a:fld id="{3ED62308-801F-4B08-AFDB-78B6E571AB2E}" type="datetime4">
              <a:rPr lang="en-GB" smtClean="0"/>
              <a:t>15 June 2026</a:t>
            </a:fld>
            <a:endParaRPr lang="sv-SE"/>
          </a:p>
        </p:txBody>
      </p:sp>
      <p:sp>
        <p:nvSpPr>
          <p:cNvPr id="3" name="Footer Placeholder 2">
            <a:extLst>
              <a:ext uri="{FF2B5EF4-FFF2-40B4-BE49-F238E27FC236}">
                <a16:creationId xmlns:a16="http://schemas.microsoft.com/office/drawing/2014/main" id="{22042305-72E2-622B-0A43-5345F0FEF4F4}"/>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4" name="Slide Number Placeholder 3">
            <a:extLst>
              <a:ext uri="{FF2B5EF4-FFF2-40B4-BE49-F238E27FC236}">
                <a16:creationId xmlns:a16="http://schemas.microsoft.com/office/drawing/2014/main" id="{7D0F972C-F17B-F80E-9035-8A45EFD2ED99}"/>
              </a:ext>
            </a:extLst>
          </p:cNvPr>
          <p:cNvSpPr>
            <a:spLocks noGrp="1"/>
          </p:cNvSpPr>
          <p:nvPr>
            <p:ph type="sldNum" sz="quarter" idx="12"/>
          </p:nvPr>
        </p:nvSpPr>
        <p:spPr/>
        <p:txBody>
          <a:bodyPr/>
          <a:lstStyle>
            <a:lvl1pPr>
              <a:defRPr>
                <a:solidFill>
                  <a:schemeClr val="accent2">
                    <a:lumMod val="20000"/>
                    <a:lumOff val="80000"/>
                  </a:schemeClr>
                </a:solidFill>
              </a:defRPr>
            </a:lvl1pPr>
          </a:lstStyle>
          <a:p>
            <a:fld id="{6E2D78E5-C2D4-4256-8617-2AAEB588B0F5}" type="slidenum">
              <a:rPr lang="sv-SE" smtClean="0"/>
              <a:pPr/>
              <a:t>‹#›</a:t>
            </a:fld>
            <a:endParaRPr lang="sv-SE"/>
          </a:p>
        </p:txBody>
      </p:sp>
      <p:pic>
        <p:nvPicPr>
          <p:cNvPr id="5" name="Graphic 4">
            <a:extLst>
              <a:ext uri="{FF2B5EF4-FFF2-40B4-BE49-F238E27FC236}">
                <a16:creationId xmlns:a16="http://schemas.microsoft.com/office/drawing/2014/main" id="{C0FEB142-2920-22B0-2D1F-604233E21FC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4185027856"/>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Quote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D385-A056-8EEA-A95C-C7519E16B12A}"/>
              </a:ext>
            </a:extLst>
          </p:cNvPr>
          <p:cNvSpPr>
            <a:spLocks noGrp="1"/>
          </p:cNvSpPr>
          <p:nvPr>
            <p:ph type="title"/>
          </p:nvPr>
        </p:nvSpPr>
        <p:spPr>
          <a:xfrm>
            <a:off x="1061237" y="2209800"/>
            <a:ext cx="8640702" cy="1051096"/>
          </a:xfrm>
        </p:spPr>
        <p:txBody>
          <a:bodyPr/>
          <a:lstStyle>
            <a:lvl1pPr>
              <a:defRPr sz="6599">
                <a:latin typeface="Georgia" panose="02040502050405020303" pitchFamily="18" charset="0"/>
              </a:defRPr>
            </a:lvl1pPr>
          </a:lstStyle>
          <a:p>
            <a:r>
              <a:rPr lang="en-US"/>
              <a:t>Click to edit Master title style</a:t>
            </a:r>
            <a:endParaRPr lang="sv-SE"/>
          </a:p>
        </p:txBody>
      </p:sp>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p>
            <a:fld id="{377E3287-6EDA-436B-8BB4-1C69B22C5170}"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p>
            <a:fld id="{6E2D78E5-C2D4-4256-8617-2AAEB588B0F5}" type="slidenum">
              <a:rPr lang="sv-SE" smtClean="0"/>
              <a:t>‹#›</a:t>
            </a:fld>
            <a:endParaRPr lang="sv-SE"/>
          </a:p>
        </p:txBody>
      </p:sp>
    </p:spTree>
    <p:extLst>
      <p:ext uri="{BB962C8B-B14F-4D97-AF65-F5344CB8AC3E}">
        <p14:creationId xmlns:p14="http://schemas.microsoft.com/office/powerpoint/2010/main" val="1098573315"/>
      </p:ext>
    </p:extLst>
  </p:cSld>
  <p:clrMapOvr>
    <a:masterClrMapping/>
  </p:clrMapOvr>
  <p:extLst>
    <p:ext uri="{DCECCB84-F9BA-43D5-87BE-67443E8EF086}">
      <p15:sldGuideLst xmlns:p15="http://schemas.microsoft.com/office/powerpoint/2012/main">
        <p15:guide id="1" userDrawn="1">
          <p15:clr>
            <a:srgbClr val="FBAE40"/>
          </p15:clr>
        </p15:guide>
        <p15:guide id="4" pos="1252" userDrawn="1">
          <p15:clr>
            <a:srgbClr val="FBAE40"/>
          </p15:clr>
        </p15:guide>
        <p15:guide id="5" pos="1421" userDrawn="1">
          <p15:clr>
            <a:srgbClr val="FBAE40"/>
          </p15:clr>
        </p15:guide>
        <p15:guide id="6" pos="2503" userDrawn="1">
          <p15:clr>
            <a:srgbClr val="FBAE40"/>
          </p15:clr>
        </p15:guide>
        <p15:guide id="7" pos="2672" userDrawn="1">
          <p15:clr>
            <a:srgbClr val="FBAE40"/>
          </p15:clr>
        </p15:guide>
        <p15:guide id="10" pos="5006" userDrawn="1">
          <p15:clr>
            <a:srgbClr val="FBAE40"/>
          </p15:clr>
        </p15:guide>
        <p15:guide id="11" pos="5175" userDrawn="1">
          <p15:clr>
            <a:srgbClr val="FBAE40"/>
          </p15:clr>
        </p15:guide>
        <p15:guide id="12" pos="6258" userDrawn="1">
          <p15:clr>
            <a:srgbClr val="FBAE40"/>
          </p15:clr>
        </p15:guide>
        <p15:guide id="13" pos="6428" userDrawn="1">
          <p15:clr>
            <a:srgbClr val="FBAE40"/>
          </p15:clr>
        </p15:guide>
        <p15:guide id="18" orient="horz" pos="2131" userDrawn="1">
          <p15:clr>
            <a:srgbClr val="FBAE40"/>
          </p15:clr>
        </p15:guide>
        <p15:guide id="19" orient="horz" pos="2301" userDrawn="1">
          <p15:clr>
            <a:srgbClr val="FBAE40"/>
          </p15:clr>
        </p15:guide>
        <p15:guide id="20" orient="horz" pos="3140" userDrawn="1">
          <p15:clr>
            <a:srgbClr val="FBAE40"/>
          </p15:clr>
        </p15:guide>
        <p15:guide id="21" orient="horz" pos="3310"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Quote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B6E7498B-747B-1951-D6E1-1A991F1A6C6C}"/>
              </a:ext>
            </a:extLst>
          </p:cNvPr>
          <p:cNvSpPr>
            <a:spLocks noGrp="1"/>
          </p:cNvSpPr>
          <p:nvPr>
            <p:ph type="dt" sz="half" idx="10"/>
          </p:nvPr>
        </p:nvSpPr>
        <p:spPr/>
        <p:txBody>
          <a:bodyPr/>
          <a:lstStyle>
            <a:lvl1pPr>
              <a:defRPr>
                <a:solidFill>
                  <a:schemeClr val="accent2">
                    <a:lumMod val="20000"/>
                    <a:lumOff val="80000"/>
                  </a:schemeClr>
                </a:solidFill>
              </a:defRPr>
            </a:lvl1pPr>
          </a:lstStyle>
          <a:p>
            <a:fld id="{76A5A2D7-72DB-4EFB-AD14-A72745737F06}" type="datetime4">
              <a:rPr lang="en-GB" smtClean="0"/>
              <a:t>15 June 2026</a:t>
            </a:fld>
            <a:endParaRPr lang="sv-SE"/>
          </a:p>
        </p:txBody>
      </p:sp>
      <p:sp>
        <p:nvSpPr>
          <p:cNvPr id="4" name="Footer Placeholder 3">
            <a:extLst>
              <a:ext uri="{FF2B5EF4-FFF2-40B4-BE49-F238E27FC236}">
                <a16:creationId xmlns:a16="http://schemas.microsoft.com/office/drawing/2014/main" id="{66A6B1E3-F58C-2E2D-1342-31EF8DB11197}"/>
              </a:ext>
            </a:extLst>
          </p:cNvPr>
          <p:cNvSpPr>
            <a:spLocks noGrp="1"/>
          </p:cNvSpPr>
          <p:nvPr>
            <p:ph type="ftr" sz="quarter" idx="11"/>
          </p:nvPr>
        </p:nvSpPr>
        <p:spPr/>
        <p:txBody>
          <a:bodyPr/>
          <a:lstStyle>
            <a:lvl1pPr>
              <a:defRPr>
                <a:solidFill>
                  <a:schemeClr val="accent2">
                    <a:lumMod val="20000"/>
                    <a:lumOff val="80000"/>
                  </a:schemeClr>
                </a:solidFill>
              </a:defRPr>
            </a:lvl1pPr>
          </a:lstStyle>
          <a:p>
            <a:endParaRPr lang="sv-SE"/>
          </a:p>
        </p:txBody>
      </p:sp>
      <p:sp>
        <p:nvSpPr>
          <p:cNvPr id="5" name="Slide Number Placeholder 4">
            <a:extLst>
              <a:ext uri="{FF2B5EF4-FFF2-40B4-BE49-F238E27FC236}">
                <a16:creationId xmlns:a16="http://schemas.microsoft.com/office/drawing/2014/main" id="{18F3AC09-A355-20F1-7889-0D0C20330A88}"/>
              </a:ext>
            </a:extLst>
          </p:cNvPr>
          <p:cNvSpPr>
            <a:spLocks noGrp="1"/>
          </p:cNvSpPr>
          <p:nvPr>
            <p:ph type="sldNum" sz="quarter" idx="12"/>
          </p:nvPr>
        </p:nvSpPr>
        <p:spPr/>
        <p:txBody>
          <a:bodyPr/>
          <a:lstStyle>
            <a:lvl1pPr>
              <a:defRPr>
                <a:solidFill>
                  <a:schemeClr val="accent2">
                    <a:lumMod val="20000"/>
                    <a:lumOff val="80000"/>
                  </a:schemeClr>
                </a:solidFill>
              </a:defRPr>
            </a:lvl1pPr>
          </a:lstStyle>
          <a:p>
            <a:fld id="{6E2D78E5-C2D4-4256-8617-2AAEB588B0F5}" type="slidenum">
              <a:rPr lang="sv-SE" smtClean="0"/>
              <a:pPr/>
              <a:t>‹#›</a:t>
            </a:fld>
            <a:endParaRPr lang="sv-SE"/>
          </a:p>
        </p:txBody>
      </p:sp>
      <p:pic>
        <p:nvPicPr>
          <p:cNvPr id="8" name="Graphic 7">
            <a:extLst>
              <a:ext uri="{FF2B5EF4-FFF2-40B4-BE49-F238E27FC236}">
                <a16:creationId xmlns:a16="http://schemas.microsoft.com/office/drawing/2014/main" id="{B529F2D7-7794-2BE1-88BB-14A1B4A70E6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90835" y="195486"/>
            <a:ext cx="1458277" cy="239806"/>
          </a:xfrm>
          <a:prstGeom prst="rect">
            <a:avLst/>
          </a:prstGeom>
        </p:spPr>
      </p:pic>
      <p:sp>
        <p:nvSpPr>
          <p:cNvPr id="6" name="Title 1">
            <a:extLst>
              <a:ext uri="{FF2B5EF4-FFF2-40B4-BE49-F238E27FC236}">
                <a16:creationId xmlns:a16="http://schemas.microsoft.com/office/drawing/2014/main" id="{C479D10F-F1D2-B4B9-CFAD-FA05D195ACDF}"/>
              </a:ext>
            </a:extLst>
          </p:cNvPr>
          <p:cNvSpPr>
            <a:spLocks noGrp="1"/>
          </p:cNvSpPr>
          <p:nvPr>
            <p:ph type="title"/>
          </p:nvPr>
        </p:nvSpPr>
        <p:spPr>
          <a:xfrm>
            <a:off x="1061237" y="2209800"/>
            <a:ext cx="8640702" cy="1051096"/>
          </a:xfrm>
        </p:spPr>
        <p:txBody>
          <a:bodyPr/>
          <a:lstStyle>
            <a:lvl1pPr>
              <a:defRPr sz="6599">
                <a:solidFill>
                  <a:schemeClr val="accent2">
                    <a:lumMod val="20000"/>
                    <a:lumOff val="80000"/>
                  </a:schemeClr>
                </a:solidFill>
                <a:latin typeface="Georgia" panose="02040502050405020303" pitchFamily="18" charset="0"/>
              </a:defRPr>
            </a:lvl1pPr>
          </a:lstStyle>
          <a:p>
            <a:r>
              <a:rPr lang="en-US"/>
              <a:t>Click to edit Master title style</a:t>
            </a:r>
            <a:endParaRPr lang="sv-SE"/>
          </a:p>
        </p:txBody>
      </p:sp>
    </p:spTree>
    <p:extLst>
      <p:ext uri="{BB962C8B-B14F-4D97-AF65-F5344CB8AC3E}">
        <p14:creationId xmlns:p14="http://schemas.microsoft.com/office/powerpoint/2010/main" val="198750938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userDrawn="1">
          <p15:clr>
            <a:srgbClr val="FBAE40"/>
          </p15:clr>
        </p15:guide>
        <p15:guide id="4" pos="1252" userDrawn="1">
          <p15:clr>
            <a:srgbClr val="FBAE40"/>
          </p15:clr>
        </p15:guide>
        <p15:guide id="5" pos="1421" userDrawn="1">
          <p15:clr>
            <a:srgbClr val="FBAE40"/>
          </p15:clr>
        </p15:guide>
        <p15:guide id="6" pos="2503" userDrawn="1">
          <p15:clr>
            <a:srgbClr val="FBAE40"/>
          </p15:clr>
        </p15:guide>
        <p15:guide id="7" pos="2672" userDrawn="1">
          <p15:clr>
            <a:srgbClr val="FBAE40"/>
          </p15:clr>
        </p15:guide>
        <p15:guide id="10" pos="5006" userDrawn="1">
          <p15:clr>
            <a:srgbClr val="FBAE40"/>
          </p15:clr>
        </p15:guide>
        <p15:guide id="11" pos="5175" userDrawn="1">
          <p15:clr>
            <a:srgbClr val="FBAE40"/>
          </p15:clr>
        </p15:guide>
        <p15:guide id="12" pos="6258" userDrawn="1">
          <p15:clr>
            <a:srgbClr val="FBAE40"/>
          </p15:clr>
        </p15:guide>
        <p15:guide id="13" pos="6428" userDrawn="1">
          <p15:clr>
            <a:srgbClr val="FBAE40"/>
          </p15:clr>
        </p15:guide>
        <p15:guide id="18" orient="horz" pos="2131" userDrawn="1">
          <p15:clr>
            <a:srgbClr val="FBAE40"/>
          </p15:clr>
        </p15:guide>
        <p15:guide id="19" orient="horz" pos="2301" userDrawn="1">
          <p15:clr>
            <a:srgbClr val="FBAE40"/>
          </p15:clr>
        </p15:guide>
        <p15:guide id="20" orient="horz" pos="3140" userDrawn="1">
          <p15:clr>
            <a:srgbClr val="FBAE40"/>
          </p15:clr>
        </p15:guide>
        <p15:guide id="21" orient="horz" pos="3310" userDrawn="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F88191-0E8F-AD3C-011E-23EBCE02340B}"/>
              </a:ext>
            </a:extLst>
          </p:cNvPr>
          <p:cNvSpPr>
            <a:spLocks noGrp="1"/>
          </p:cNvSpPr>
          <p:nvPr>
            <p:ph type="title"/>
          </p:nvPr>
        </p:nvSpPr>
        <p:spPr>
          <a:xfrm>
            <a:off x="274698" y="866605"/>
            <a:ext cx="8640702" cy="1051096"/>
          </a:xfrm>
          <a:prstGeom prst="rect">
            <a:avLst/>
          </a:prstGeom>
        </p:spPr>
        <p:txBody>
          <a:bodyPr vert="horz" lIns="0" tIns="0" rIns="0" bIns="0" rtlCol="0" anchor="t">
            <a:noAutofit/>
          </a:bodyPr>
          <a:lstStyle/>
          <a:p>
            <a:r>
              <a:rPr lang="sv-SE"/>
              <a:t>Klicka här för att ändra mall för rubrikformat</a:t>
            </a:r>
          </a:p>
        </p:txBody>
      </p:sp>
      <p:sp>
        <p:nvSpPr>
          <p:cNvPr id="3" name="Text Placeholder 2">
            <a:extLst>
              <a:ext uri="{FF2B5EF4-FFF2-40B4-BE49-F238E27FC236}">
                <a16:creationId xmlns:a16="http://schemas.microsoft.com/office/drawing/2014/main" id="{3B1F995A-9408-E504-1F28-A98098E54BEF}"/>
              </a:ext>
            </a:extLst>
          </p:cNvPr>
          <p:cNvSpPr>
            <a:spLocks noGrp="1"/>
          </p:cNvSpPr>
          <p:nvPr>
            <p:ph type="body" idx="1"/>
          </p:nvPr>
        </p:nvSpPr>
        <p:spPr>
          <a:xfrm>
            <a:off x="274699" y="2205038"/>
            <a:ext cx="11645839" cy="4381500"/>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69B753E9-307E-F50A-FF07-1625F782C799}"/>
              </a:ext>
            </a:extLst>
          </p:cNvPr>
          <p:cNvSpPr>
            <a:spLocks noGrp="1"/>
          </p:cNvSpPr>
          <p:nvPr>
            <p:ph type="dt" sz="half" idx="2"/>
          </p:nvPr>
        </p:nvSpPr>
        <p:spPr>
          <a:xfrm>
            <a:off x="6451169" y="231457"/>
            <a:ext cx="1495855" cy="360000"/>
          </a:xfrm>
          <a:prstGeom prst="rect">
            <a:avLst/>
          </a:prstGeom>
        </p:spPr>
        <p:txBody>
          <a:bodyPr vert="horz" lIns="0" tIns="0" rIns="0" bIns="0" rtlCol="0" anchor="t">
            <a:noAutofit/>
          </a:bodyPr>
          <a:lstStyle>
            <a:lvl1pPr algn="l">
              <a:defRPr sz="1000" b="0">
                <a:solidFill>
                  <a:schemeClr val="tx1"/>
                </a:solidFill>
                <a:latin typeface="+mj-lt"/>
              </a:defRPr>
            </a:lvl1pPr>
          </a:lstStyle>
          <a:p>
            <a:pPr algn="l"/>
            <a:fld id="{07A080BA-86B3-4032-AC0B-D328AD0E1D82}" type="datetime4">
              <a:rPr lang="en-GB" smtClean="0"/>
              <a:t>15 June 2026</a:t>
            </a:fld>
            <a:endParaRPr lang="sv-SE"/>
          </a:p>
        </p:txBody>
      </p:sp>
      <p:sp>
        <p:nvSpPr>
          <p:cNvPr id="5" name="Footer Placeholder 4">
            <a:extLst>
              <a:ext uri="{FF2B5EF4-FFF2-40B4-BE49-F238E27FC236}">
                <a16:creationId xmlns:a16="http://schemas.microsoft.com/office/drawing/2014/main" id="{F7A31C89-2436-57B9-B6AB-DAAC1B433895}"/>
              </a:ext>
            </a:extLst>
          </p:cNvPr>
          <p:cNvSpPr>
            <a:spLocks noGrp="1"/>
          </p:cNvSpPr>
          <p:nvPr>
            <p:ph type="ftr" sz="quarter" idx="3"/>
          </p:nvPr>
        </p:nvSpPr>
        <p:spPr>
          <a:xfrm>
            <a:off x="274698" y="231457"/>
            <a:ext cx="3603309" cy="360000"/>
          </a:xfrm>
          <a:prstGeom prst="rect">
            <a:avLst/>
          </a:prstGeom>
        </p:spPr>
        <p:txBody>
          <a:bodyPr vert="horz" lIns="0" tIns="0" rIns="0" bIns="0" rtlCol="0" anchor="t">
            <a:noAutofit/>
          </a:bodyPr>
          <a:lstStyle>
            <a:lvl1pPr algn="l">
              <a:defRPr sz="1000" b="0">
                <a:solidFill>
                  <a:schemeClr val="tx1"/>
                </a:solidFill>
                <a:latin typeface="+mj-lt"/>
              </a:defRPr>
            </a:lvl1pPr>
          </a:lstStyle>
          <a:p>
            <a:endParaRPr lang="sv-SE"/>
          </a:p>
        </p:txBody>
      </p:sp>
      <p:sp>
        <p:nvSpPr>
          <p:cNvPr id="6" name="Slide Number Placeholder 5">
            <a:extLst>
              <a:ext uri="{FF2B5EF4-FFF2-40B4-BE49-F238E27FC236}">
                <a16:creationId xmlns:a16="http://schemas.microsoft.com/office/drawing/2014/main" id="{CAC83234-B1F0-1715-DD57-BDC79C125A14}"/>
              </a:ext>
            </a:extLst>
          </p:cNvPr>
          <p:cNvSpPr>
            <a:spLocks noGrp="1"/>
          </p:cNvSpPr>
          <p:nvPr>
            <p:ph type="sldNum" sz="quarter" idx="4"/>
          </p:nvPr>
        </p:nvSpPr>
        <p:spPr>
          <a:xfrm>
            <a:off x="7947025" y="231457"/>
            <a:ext cx="2543810" cy="360000"/>
          </a:xfrm>
          <a:prstGeom prst="rect">
            <a:avLst/>
          </a:prstGeom>
        </p:spPr>
        <p:txBody>
          <a:bodyPr vert="horz" lIns="0" tIns="0" rIns="0" bIns="0" rtlCol="0" anchor="t">
            <a:noAutofit/>
          </a:bodyPr>
          <a:lstStyle>
            <a:lvl1pPr algn="ctr">
              <a:defRPr sz="1000" b="0">
                <a:solidFill>
                  <a:schemeClr val="tx1"/>
                </a:solidFill>
                <a:latin typeface="+mj-lt"/>
              </a:defRPr>
            </a:lvl1pPr>
          </a:lstStyle>
          <a:p>
            <a:pPr algn="ctr"/>
            <a:fld id="{6E2D78E5-C2D4-4256-8617-2AAEB588B0F5}" type="slidenum">
              <a:rPr lang="sv-SE" smtClean="0"/>
              <a:pPr algn="ctr"/>
              <a:t>‹#›</a:t>
            </a:fld>
            <a:endParaRPr lang="sv-SE"/>
          </a:p>
        </p:txBody>
      </p:sp>
      <p:pic>
        <p:nvPicPr>
          <p:cNvPr id="11" name="Graphic 10">
            <a:extLst>
              <a:ext uri="{FF2B5EF4-FFF2-40B4-BE49-F238E27FC236}">
                <a16:creationId xmlns:a16="http://schemas.microsoft.com/office/drawing/2014/main" id="{B408728B-BDC3-7C38-675A-437067FFCF6A}"/>
              </a:ext>
            </a:extLst>
          </p:cNvPr>
          <p:cNvPicPr>
            <a:picLocks noChangeAspect="1"/>
          </p:cNvPicPr>
          <p:nvPr userDrawn="1"/>
        </p:nvPicPr>
        <p:blipFill>
          <a:blip r:embed="rId50">
            <a:extLst>
              <a:ext uri="{96DAC541-7B7A-43D3-8B79-37D633B846F1}">
                <asvg:svgBlip xmlns:asvg="http://schemas.microsoft.com/office/drawing/2016/SVG/main" r:embed="rId51"/>
              </a:ext>
            </a:extLst>
          </a:blip>
          <a:stretch>
            <a:fillRect/>
          </a:stretch>
        </p:blipFill>
        <p:spPr>
          <a:xfrm>
            <a:off x="10490835" y="195486"/>
            <a:ext cx="1458277" cy="239806"/>
          </a:xfrm>
          <a:prstGeom prst="rect">
            <a:avLst/>
          </a:prstGeom>
        </p:spPr>
      </p:pic>
    </p:spTree>
    <p:extLst>
      <p:ext uri="{BB962C8B-B14F-4D97-AF65-F5344CB8AC3E}">
        <p14:creationId xmlns:p14="http://schemas.microsoft.com/office/powerpoint/2010/main" val="2182516894"/>
      </p:ext>
    </p:extLst>
  </p:cSld>
  <p:clrMap bg1="lt1" tx1="dk1" bg2="lt2" tx2="dk2" accent1="accent1" accent2="accent2" accent3="accent3" accent4="accent4" accent5="accent5" accent6="accent6" hlink="hlink" folHlink="folHlink"/>
  <p:sldLayoutIdLst>
    <p:sldLayoutId id="2147483661" r:id="rId1"/>
    <p:sldLayoutId id="2147483678" r:id="rId2"/>
    <p:sldLayoutId id="2147483722" r:id="rId3"/>
    <p:sldLayoutId id="2147483707" r:id="rId4"/>
    <p:sldLayoutId id="2147483721" r:id="rId5"/>
    <p:sldLayoutId id="2147483704" r:id="rId6"/>
    <p:sldLayoutId id="2147483708" r:id="rId7"/>
    <p:sldLayoutId id="2147483686" r:id="rId8"/>
    <p:sldLayoutId id="2147483687" r:id="rId9"/>
    <p:sldLayoutId id="2147483662" r:id="rId10"/>
    <p:sldLayoutId id="2147483683" r:id="rId11"/>
    <p:sldLayoutId id="2147483681" r:id="rId12"/>
    <p:sldLayoutId id="2147483709" r:id="rId13"/>
    <p:sldLayoutId id="2147483664" r:id="rId14"/>
    <p:sldLayoutId id="2147483688" r:id="rId15"/>
    <p:sldLayoutId id="2147483710" r:id="rId16"/>
    <p:sldLayoutId id="2147483672" r:id="rId17"/>
    <p:sldLayoutId id="2147483694" r:id="rId18"/>
    <p:sldLayoutId id="2147483711" r:id="rId19"/>
    <p:sldLayoutId id="2147483679" r:id="rId20"/>
    <p:sldLayoutId id="2147483684" r:id="rId21"/>
    <p:sldLayoutId id="2147483712" r:id="rId22"/>
    <p:sldLayoutId id="2147483695" r:id="rId23"/>
    <p:sldLayoutId id="2147483713" r:id="rId24"/>
    <p:sldLayoutId id="2147483700" r:id="rId25"/>
    <p:sldLayoutId id="2147483698" r:id="rId26"/>
    <p:sldLayoutId id="2147483702" r:id="rId27"/>
    <p:sldLayoutId id="2147483714" r:id="rId28"/>
    <p:sldLayoutId id="2147483677" r:id="rId29"/>
    <p:sldLayoutId id="2147483697" r:id="rId30"/>
    <p:sldLayoutId id="2147483720" r:id="rId31"/>
    <p:sldLayoutId id="2147483701" r:id="rId32"/>
    <p:sldLayoutId id="2147483719" r:id="rId33"/>
    <p:sldLayoutId id="2147483703" r:id="rId34"/>
    <p:sldLayoutId id="2147483680" r:id="rId35"/>
    <p:sldLayoutId id="2147483690" r:id="rId36"/>
    <p:sldLayoutId id="2147483715" r:id="rId37"/>
    <p:sldLayoutId id="2147483674" r:id="rId38"/>
    <p:sldLayoutId id="2147483691" r:id="rId39"/>
    <p:sldLayoutId id="2147483716" r:id="rId40"/>
    <p:sldLayoutId id="2147483666" r:id="rId41"/>
    <p:sldLayoutId id="2147483692" r:id="rId42"/>
    <p:sldLayoutId id="2147483717" r:id="rId43"/>
    <p:sldLayoutId id="2147483667" r:id="rId44"/>
    <p:sldLayoutId id="2147483693" r:id="rId45"/>
    <p:sldLayoutId id="2147483718" r:id="rId46"/>
    <p:sldLayoutId id="2147483705" r:id="rId47"/>
    <p:sldLayoutId id="2147483706" r:id="rId48"/>
  </p:sldLayoutIdLst>
  <p:hf sldNum="0" hdr="0" ftr="0" dt="0"/>
  <p:txStyles>
    <p:titleStyle>
      <a:lvl1pPr algn="l" defTabSz="914348" rtl="0" eaLnBrk="1" latinLnBrk="0" hangingPunct="1">
        <a:lnSpc>
          <a:spcPct val="90000"/>
        </a:lnSpc>
        <a:spcBef>
          <a:spcPct val="0"/>
        </a:spcBef>
        <a:buNone/>
        <a:defRPr sz="3500" b="0" kern="1200" spc="-70" baseline="0">
          <a:solidFill>
            <a:schemeClr val="accent1"/>
          </a:solidFill>
          <a:latin typeface="+mj-lt"/>
          <a:ea typeface="+mj-ea"/>
          <a:cs typeface="+mj-cs"/>
        </a:defRPr>
      </a:lvl1pPr>
    </p:titleStyle>
    <p:bodyStyle>
      <a:lvl1pPr marL="143992" indent="-143992" algn="l" defTabSz="914348" rtl="0" eaLnBrk="1" latinLnBrk="0" hangingPunct="1">
        <a:lnSpc>
          <a:spcPct val="100000"/>
        </a:lnSpc>
        <a:spcBef>
          <a:spcPts val="1000"/>
        </a:spcBef>
        <a:buFont typeface="Arial" panose="020B0604020202020204" pitchFamily="34" charset="0"/>
        <a:buChar char="•"/>
        <a:defRPr sz="1600" b="0" kern="1200" spc="-10" baseline="0">
          <a:solidFill>
            <a:schemeClr val="tx1"/>
          </a:solidFill>
          <a:latin typeface="+mn-lt"/>
          <a:ea typeface="+mn-ea"/>
          <a:cs typeface="+mn-cs"/>
        </a:defRPr>
      </a:lvl1pPr>
      <a:lvl2pPr marL="431975" indent="-143992" algn="l" defTabSz="914348" rtl="0" eaLnBrk="1" latinLnBrk="0" hangingPunct="1">
        <a:lnSpc>
          <a:spcPct val="100000"/>
        </a:lnSpc>
        <a:spcBef>
          <a:spcPts val="500"/>
        </a:spcBef>
        <a:buFont typeface="Courier New" panose="02070309020205020404" pitchFamily="49" charset="0"/>
        <a:buChar char="o"/>
        <a:defRPr sz="1400" b="0" kern="1200" spc="-10" baseline="0">
          <a:solidFill>
            <a:schemeClr val="tx1"/>
          </a:solidFill>
          <a:latin typeface="+mn-lt"/>
          <a:ea typeface="+mn-ea"/>
          <a:cs typeface="+mn-cs"/>
        </a:defRPr>
      </a:lvl2pPr>
      <a:lvl3pPr marL="719959" indent="-143992" algn="l" defTabSz="914348" rtl="0" eaLnBrk="1" latinLnBrk="0" hangingPunct="1">
        <a:lnSpc>
          <a:spcPct val="100000"/>
        </a:lnSpc>
        <a:spcBef>
          <a:spcPts val="500"/>
        </a:spcBef>
        <a:buFont typeface="Wingdings" panose="05000000000000000000" pitchFamily="2" charset="2"/>
        <a:buChar char="§"/>
        <a:defRPr sz="1200" b="0" kern="1200" spc="-10" baseline="0">
          <a:solidFill>
            <a:schemeClr val="tx1"/>
          </a:solidFill>
          <a:latin typeface="+mn-lt"/>
          <a:ea typeface="+mn-ea"/>
          <a:cs typeface="+mn-cs"/>
        </a:defRPr>
      </a:lvl3pPr>
      <a:lvl4pPr marL="1007942" indent="-143992" algn="l" defTabSz="914348" rtl="0" eaLnBrk="1" latinLnBrk="0" hangingPunct="1">
        <a:lnSpc>
          <a:spcPct val="100000"/>
        </a:lnSpc>
        <a:spcBef>
          <a:spcPts val="500"/>
        </a:spcBef>
        <a:buFont typeface="Arial" panose="020B0604020202020204" pitchFamily="34" charset="0"/>
        <a:buChar char="•"/>
        <a:defRPr sz="1200" b="0" kern="1200" spc="-10" baseline="0">
          <a:solidFill>
            <a:schemeClr val="tx1"/>
          </a:solidFill>
          <a:latin typeface="+mn-lt"/>
          <a:ea typeface="+mn-ea"/>
          <a:cs typeface="+mn-cs"/>
        </a:defRPr>
      </a:lvl4pPr>
      <a:lvl5pPr marL="1295926" indent="-143992" algn="l" defTabSz="914348" rtl="0" eaLnBrk="1" latinLnBrk="0" hangingPunct="1">
        <a:lnSpc>
          <a:spcPct val="100000"/>
        </a:lnSpc>
        <a:spcBef>
          <a:spcPts val="500"/>
        </a:spcBef>
        <a:buFont typeface="Arial" panose="020B0604020202020204" pitchFamily="34" charset="0"/>
        <a:buChar char="•"/>
        <a:defRPr sz="1200" b="0" kern="1200" spc="-10" baseline="0">
          <a:solidFill>
            <a:schemeClr val="tx1"/>
          </a:solidFill>
          <a:latin typeface="+mn-lt"/>
          <a:ea typeface="+mn-ea"/>
          <a:cs typeface="+mn-cs"/>
        </a:defRPr>
      </a:lvl5pPr>
      <a:lvl6pPr marL="1583909" indent="-143992" algn="l" defTabSz="914348" rtl="0" eaLnBrk="1" latinLnBrk="0" hangingPunct="1">
        <a:lnSpc>
          <a:spcPct val="100000"/>
        </a:lnSpc>
        <a:spcBef>
          <a:spcPts val="500"/>
        </a:spcBef>
        <a:buFont typeface="Arial" panose="020B0604020202020204" pitchFamily="34" charset="0"/>
        <a:buChar char="•"/>
        <a:defRPr sz="1200" b="0" kern="1200" spc="-10" baseline="0">
          <a:solidFill>
            <a:schemeClr val="tx1"/>
          </a:solidFill>
          <a:latin typeface="+mn-lt"/>
          <a:ea typeface="+mn-ea"/>
          <a:cs typeface="+mn-cs"/>
        </a:defRPr>
      </a:lvl6pPr>
      <a:lvl7pPr marL="1871893" indent="-143992" algn="l" defTabSz="914348" rtl="0" eaLnBrk="1" latinLnBrk="0" hangingPunct="1">
        <a:lnSpc>
          <a:spcPct val="100000"/>
        </a:lnSpc>
        <a:spcBef>
          <a:spcPts val="500"/>
        </a:spcBef>
        <a:buFont typeface="Arial" panose="020B0604020202020204" pitchFamily="34" charset="0"/>
        <a:buChar char="•"/>
        <a:defRPr sz="1200" b="0" kern="1200" spc="-10" baseline="0">
          <a:solidFill>
            <a:schemeClr val="tx1"/>
          </a:solidFill>
          <a:latin typeface="+mn-lt"/>
          <a:ea typeface="+mn-ea"/>
          <a:cs typeface="+mn-cs"/>
        </a:defRPr>
      </a:lvl7pPr>
      <a:lvl8pPr marL="2159876" indent="-143992" algn="l" defTabSz="914348" rtl="0" eaLnBrk="1" latinLnBrk="0" hangingPunct="1">
        <a:lnSpc>
          <a:spcPct val="100000"/>
        </a:lnSpc>
        <a:spcBef>
          <a:spcPts val="500"/>
        </a:spcBef>
        <a:buFont typeface="Arial" panose="020B0604020202020204" pitchFamily="34" charset="0"/>
        <a:buChar char="•"/>
        <a:defRPr sz="1200" b="0" kern="1200" spc="-10" baseline="0">
          <a:solidFill>
            <a:schemeClr val="tx1"/>
          </a:solidFill>
          <a:latin typeface="+mn-lt"/>
          <a:ea typeface="+mn-ea"/>
          <a:cs typeface="+mn-cs"/>
        </a:defRPr>
      </a:lvl8pPr>
      <a:lvl9pPr marL="2447859" indent="-143992" algn="l" defTabSz="914348" rtl="0" eaLnBrk="1" latinLnBrk="0" hangingPunct="1">
        <a:lnSpc>
          <a:spcPct val="100000"/>
        </a:lnSpc>
        <a:spcBef>
          <a:spcPts val="500"/>
        </a:spcBef>
        <a:buFont typeface="Arial" panose="020B0604020202020204" pitchFamily="34" charset="0"/>
        <a:buChar char="•"/>
        <a:defRPr sz="1200" b="0" kern="1200" spc="-10" baseline="0">
          <a:solidFill>
            <a:schemeClr val="tx1"/>
          </a:solidFill>
          <a:latin typeface="+mn-lt"/>
          <a:ea typeface="+mn-ea"/>
          <a:cs typeface="+mn-cs"/>
        </a:defRPr>
      </a:lvl9pPr>
    </p:bodyStyle>
    <p:otherStyle>
      <a:defPPr>
        <a:defRPr lang="sv-SE"/>
      </a:defPPr>
      <a:lvl1pPr marL="0" algn="l" defTabSz="914348" rtl="0" eaLnBrk="1" latinLnBrk="0" hangingPunct="1">
        <a:defRPr sz="1800" kern="1200">
          <a:solidFill>
            <a:schemeClr val="tx1"/>
          </a:solidFill>
          <a:latin typeface="+mn-lt"/>
          <a:ea typeface="+mn-ea"/>
          <a:cs typeface="+mn-cs"/>
        </a:defRPr>
      </a:lvl1pPr>
      <a:lvl2pPr marL="457174" algn="l" defTabSz="914348" rtl="0" eaLnBrk="1" latinLnBrk="0" hangingPunct="1">
        <a:defRPr sz="1800" kern="1200">
          <a:solidFill>
            <a:schemeClr val="tx1"/>
          </a:solidFill>
          <a:latin typeface="+mn-lt"/>
          <a:ea typeface="+mn-ea"/>
          <a:cs typeface="+mn-cs"/>
        </a:defRPr>
      </a:lvl2pPr>
      <a:lvl3pPr marL="914348" algn="l" defTabSz="914348" rtl="0" eaLnBrk="1" latinLnBrk="0" hangingPunct="1">
        <a:defRPr sz="1800" kern="1200">
          <a:solidFill>
            <a:schemeClr val="tx1"/>
          </a:solidFill>
          <a:latin typeface="+mn-lt"/>
          <a:ea typeface="+mn-ea"/>
          <a:cs typeface="+mn-cs"/>
        </a:defRPr>
      </a:lvl3pPr>
      <a:lvl4pPr marL="1371521" algn="l" defTabSz="914348" rtl="0" eaLnBrk="1" latinLnBrk="0" hangingPunct="1">
        <a:defRPr sz="1800" kern="1200">
          <a:solidFill>
            <a:schemeClr val="tx1"/>
          </a:solidFill>
          <a:latin typeface="+mn-lt"/>
          <a:ea typeface="+mn-ea"/>
          <a:cs typeface="+mn-cs"/>
        </a:defRPr>
      </a:lvl4pPr>
      <a:lvl5pPr marL="1828695" algn="l" defTabSz="914348" rtl="0" eaLnBrk="1" latinLnBrk="0" hangingPunct="1">
        <a:defRPr sz="1800" kern="1200">
          <a:solidFill>
            <a:schemeClr val="tx1"/>
          </a:solidFill>
          <a:latin typeface="+mn-lt"/>
          <a:ea typeface="+mn-ea"/>
          <a:cs typeface="+mn-cs"/>
        </a:defRPr>
      </a:lvl5pPr>
      <a:lvl6pPr marL="2285869" algn="l" defTabSz="914348" rtl="0" eaLnBrk="1" latinLnBrk="0" hangingPunct="1">
        <a:defRPr sz="1800" kern="1200">
          <a:solidFill>
            <a:schemeClr val="tx1"/>
          </a:solidFill>
          <a:latin typeface="+mn-lt"/>
          <a:ea typeface="+mn-ea"/>
          <a:cs typeface="+mn-cs"/>
        </a:defRPr>
      </a:lvl6pPr>
      <a:lvl7pPr marL="2743043" algn="l" defTabSz="914348" rtl="0" eaLnBrk="1" latinLnBrk="0" hangingPunct="1">
        <a:defRPr sz="1800" kern="1200">
          <a:solidFill>
            <a:schemeClr val="tx1"/>
          </a:solidFill>
          <a:latin typeface="+mn-lt"/>
          <a:ea typeface="+mn-ea"/>
          <a:cs typeface="+mn-cs"/>
        </a:defRPr>
      </a:lvl7pPr>
      <a:lvl8pPr marL="3200217" algn="l" defTabSz="914348" rtl="0" eaLnBrk="1" latinLnBrk="0" hangingPunct="1">
        <a:defRPr sz="1800" kern="1200">
          <a:solidFill>
            <a:schemeClr val="tx1"/>
          </a:solidFill>
          <a:latin typeface="+mn-lt"/>
          <a:ea typeface="+mn-ea"/>
          <a:cs typeface="+mn-cs"/>
        </a:defRPr>
      </a:lvl8pPr>
      <a:lvl9pPr marL="3657390" algn="l" defTabSz="91434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168" userDrawn="1">
          <p15:clr>
            <a:srgbClr val="F26B43"/>
          </p15:clr>
        </p15:guide>
        <p15:guide id="4" pos="3751" userDrawn="1">
          <p15:clr>
            <a:srgbClr val="F26B43"/>
          </p15:clr>
        </p15:guide>
        <p15:guide id="5" pos="3929" userDrawn="1">
          <p15:clr>
            <a:srgbClr val="F26B43"/>
          </p15:clr>
        </p15:guide>
        <p15:guide id="6" pos="7512" userDrawn="1">
          <p15:clr>
            <a:srgbClr val="F26B43"/>
          </p15:clr>
        </p15:guide>
        <p15:guide id="7" orient="horz" userDrawn="1">
          <p15:clr>
            <a:srgbClr val="F26B43"/>
          </p15:clr>
        </p15:guide>
        <p15:guide id="8" orient="horz" pos="4320" userDrawn="1">
          <p15:clr>
            <a:srgbClr val="F26B43"/>
          </p15:clr>
        </p15:guide>
        <p15:guide id="9" orient="horz" pos="1296" userDrawn="1">
          <p15:clr>
            <a:srgbClr val="F26B43"/>
          </p15:clr>
        </p15:guide>
        <p15:guide id="10" orient="horz" pos="4152" userDrawn="1">
          <p15:clr>
            <a:srgbClr val="F26B43"/>
          </p15:clr>
        </p15:guide>
        <p15:guide id="11" orient="horz" pos="368" userDrawn="1">
          <p15:clr>
            <a:srgbClr val="F26B43"/>
          </p15:clr>
        </p15:guide>
        <p15:guide id="12" orient="horz" pos="1392" userDrawn="1">
          <p15:clr>
            <a:srgbClr val="F26B43"/>
          </p15:clr>
        </p15:guide>
        <p15:guide id="13" orient="horz" pos="1208" userDrawn="1">
          <p15:clr>
            <a:srgbClr val="F26B43"/>
          </p15:clr>
        </p15:guide>
        <p15:guide id="14" orient="horz" pos="57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4.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0359E-E41C-1E5B-417E-7982E11C5D76}"/>
            </a:ext>
          </a:extLst>
        </p:cNvPr>
        <p:cNvGrpSpPr/>
        <p:nvPr/>
      </p:nvGrpSpPr>
      <p:grpSpPr>
        <a:xfrm>
          <a:off x="0" y="0"/>
          <a:ext cx="0" cy="0"/>
          <a:chOff x="0" y="0"/>
          <a:chExt cx="0" cy="0"/>
        </a:xfrm>
      </p:grpSpPr>
      <p:sp>
        <p:nvSpPr>
          <p:cNvPr id="6" name="Subtitle 5">
            <a:extLst>
              <a:ext uri="{FF2B5EF4-FFF2-40B4-BE49-F238E27FC236}">
                <a16:creationId xmlns:a16="http://schemas.microsoft.com/office/drawing/2014/main" id="{2E4859B7-C403-0CF2-D2F9-4303D785662E}"/>
              </a:ext>
            </a:extLst>
          </p:cNvPr>
          <p:cNvSpPr>
            <a:spLocks noGrp="1"/>
          </p:cNvSpPr>
          <p:nvPr>
            <p:ph type="subTitle" idx="1"/>
          </p:nvPr>
        </p:nvSpPr>
        <p:spPr>
          <a:xfrm>
            <a:off x="2380861" y="2952556"/>
            <a:ext cx="2736830" cy="2638619"/>
          </a:xfrm>
        </p:spPr>
        <p:txBody>
          <a:bodyPr/>
          <a:lstStyle/>
          <a:p>
            <a:pPr>
              <a:spcBef>
                <a:spcPts val="600"/>
              </a:spcBef>
            </a:pPr>
            <a:r>
              <a:rPr lang="cs-CZ" sz="1200" b="1" dirty="0">
                <a:solidFill>
                  <a:srgbClr val="07307F"/>
                </a:solidFill>
              </a:rPr>
              <a:t>Čím se u nás procesní technik zabývá? </a:t>
            </a:r>
          </a:p>
          <a:p>
            <a:pPr>
              <a:spcBef>
                <a:spcPts val="400"/>
              </a:spcBef>
            </a:pPr>
            <a:endParaRPr lang="cs-CZ" sz="800" b="1" dirty="0">
              <a:solidFill>
                <a:srgbClr val="07307F"/>
              </a:solidFill>
            </a:endParaRPr>
          </a:p>
          <a:p>
            <a:pPr marL="180975" indent="-180975">
              <a:spcBef>
                <a:spcPts val="400"/>
              </a:spcBef>
              <a:buFont typeface="Wingdings" panose="05000000000000000000" pitchFamily="2" charset="2"/>
              <a:buChar char="Ø"/>
            </a:pPr>
            <a:r>
              <a:rPr lang="cs-CZ" sz="1200" noProof="0" dirty="0">
                <a:solidFill>
                  <a:srgbClr val="07307F"/>
                </a:solidFill>
              </a:rPr>
              <a:t>Analyzuje a vyhodnocuje výrobní data </a:t>
            </a:r>
            <a:r>
              <a:rPr lang="cs-CZ" sz="1200" dirty="0">
                <a:solidFill>
                  <a:srgbClr val="07307F"/>
                </a:solidFill>
              </a:rPr>
              <a:t>a navrhuje řešení</a:t>
            </a:r>
          </a:p>
          <a:p>
            <a:pPr marL="180975" indent="-180975">
              <a:spcBef>
                <a:spcPts val="400"/>
              </a:spcBef>
              <a:buFont typeface="Wingdings" panose="05000000000000000000" pitchFamily="2" charset="2"/>
              <a:buChar char="Ø"/>
            </a:pPr>
            <a:r>
              <a:rPr lang="cs-CZ" sz="1200" dirty="0">
                <a:solidFill>
                  <a:srgbClr val="07307F"/>
                </a:solidFill>
              </a:rPr>
              <a:t>Hledá příčiny výrobních problémů</a:t>
            </a:r>
          </a:p>
          <a:p>
            <a:pPr marL="180975" indent="-180975">
              <a:spcBef>
                <a:spcPts val="400"/>
              </a:spcBef>
              <a:buFont typeface="Wingdings" panose="05000000000000000000" pitchFamily="2" charset="2"/>
              <a:buChar char="Ø"/>
            </a:pPr>
            <a:r>
              <a:rPr lang="cs-CZ" sz="1200" dirty="0">
                <a:solidFill>
                  <a:srgbClr val="07307F"/>
                </a:solidFill>
              </a:rPr>
              <a:t>Spolupracuje na optimalizaci a testování výrobních procesů i zařízení</a:t>
            </a:r>
          </a:p>
          <a:p>
            <a:pPr marL="180975" indent="-180975">
              <a:spcBef>
                <a:spcPts val="400"/>
              </a:spcBef>
              <a:buFont typeface="Wingdings" panose="05000000000000000000" pitchFamily="2" charset="2"/>
              <a:buChar char="Ø"/>
            </a:pPr>
            <a:r>
              <a:rPr lang="cs-CZ" sz="1200" dirty="0">
                <a:solidFill>
                  <a:srgbClr val="07307F"/>
                </a:solidFill>
              </a:rPr>
              <a:t>Spravuje systém metrologie</a:t>
            </a:r>
          </a:p>
          <a:p>
            <a:pPr marL="180975" indent="-180975">
              <a:spcBef>
                <a:spcPts val="400"/>
              </a:spcBef>
              <a:buFont typeface="Wingdings" panose="05000000000000000000" pitchFamily="2" charset="2"/>
              <a:buChar char="Ø"/>
            </a:pPr>
            <a:r>
              <a:rPr lang="cs-CZ" sz="1200" dirty="0">
                <a:solidFill>
                  <a:srgbClr val="07307F"/>
                </a:solidFill>
              </a:rPr>
              <a:t>Při tom všem aktivně komunikuje napříč firmou</a:t>
            </a:r>
          </a:p>
          <a:p>
            <a:pPr marL="342900" indent="-342900">
              <a:spcBef>
                <a:spcPts val="600"/>
              </a:spcBef>
              <a:buFontTx/>
              <a:buChar char="-"/>
            </a:pPr>
            <a:endParaRPr lang="en-US" sz="1200" dirty="0">
              <a:solidFill>
                <a:srgbClr val="07307F"/>
              </a:solidFill>
            </a:endParaRPr>
          </a:p>
        </p:txBody>
      </p:sp>
      <p:sp>
        <p:nvSpPr>
          <p:cNvPr id="7" name="Text Placeholder 6">
            <a:extLst>
              <a:ext uri="{FF2B5EF4-FFF2-40B4-BE49-F238E27FC236}">
                <a16:creationId xmlns:a16="http://schemas.microsoft.com/office/drawing/2014/main" id="{188780ED-5335-A1EC-174D-D1391CFE1540}"/>
              </a:ext>
            </a:extLst>
          </p:cNvPr>
          <p:cNvSpPr>
            <a:spLocks noGrp="1"/>
          </p:cNvSpPr>
          <p:nvPr>
            <p:ph type="body" sz="quarter" idx="13"/>
          </p:nvPr>
        </p:nvSpPr>
        <p:spPr>
          <a:xfrm>
            <a:off x="2380861" y="5626788"/>
            <a:ext cx="9662957" cy="777680"/>
          </a:xfrm>
          <a:effectLst/>
        </p:spPr>
        <p:txBody>
          <a:bodyPr/>
          <a:lstStyle/>
          <a:p>
            <a:pPr algn="ctr"/>
            <a:r>
              <a:rPr lang="cs-CZ" sz="1200" dirty="0">
                <a:solidFill>
                  <a:srgbClr val="07307F"/>
                </a:solidFill>
                <a:latin typeface="Verdana" panose="020B0604030504040204" pitchFamily="34" charset="0"/>
                <a:ea typeface="Verdana" panose="020B0604030504040204" pitchFamily="34" charset="0"/>
                <a:cs typeface="Calibri" panose="020F0502020204030204" pitchFamily="34" charset="0"/>
              </a:rPr>
              <a:t>Hledáme aktivního absolventa, který nechce být pouze součástí procesu, ale chce jej osobně pomáhat zlepšovat. Pokud Vás zajímají moderní technologie, digitalizace nebo možnosti využití umělé inteligence v průmyslu a chcete hledat jejich praktické využití ve výrobě, dostanete u nás prostor své nápady rozvíjet a implementovat v praxi.</a:t>
            </a:r>
          </a:p>
          <a:p>
            <a:pPr algn="ctr"/>
            <a:endParaRPr lang="cs-CZ" sz="800" dirty="0">
              <a:solidFill>
                <a:srgbClr val="07307F"/>
              </a:solidFill>
              <a:latin typeface="Verdana" panose="020B0604030504040204" pitchFamily="34" charset="0"/>
              <a:ea typeface="Verdana" panose="020B0604030504040204" pitchFamily="34" charset="0"/>
              <a:cs typeface="Calibri" panose="020F0502020204030204" pitchFamily="34" charset="0"/>
            </a:endParaRPr>
          </a:p>
          <a:p>
            <a:pPr algn="ctr"/>
            <a:r>
              <a:rPr lang="cs-CZ" sz="1200" u="sng" dirty="0">
                <a:solidFill>
                  <a:srgbClr val="07307F"/>
                </a:solidFill>
                <a:latin typeface="Verdana" panose="020B0604030504040204" pitchFamily="34" charset="0"/>
                <a:ea typeface="Verdana" panose="020B0604030504040204" pitchFamily="34" charset="0"/>
                <a:cs typeface="Calibri" panose="020F0502020204030204" pitchFamily="34" charset="0"/>
              </a:rPr>
              <a:t>Pokud Vás naše tato pozice zaujala, neváhejte nás kontaktovat: </a:t>
            </a:r>
          </a:p>
          <a:p>
            <a:pPr algn="ctr"/>
            <a:r>
              <a:rPr lang="cs-CZ" sz="1200" dirty="0">
                <a:solidFill>
                  <a:srgbClr val="07307F"/>
                </a:solidFill>
                <a:latin typeface="Verdana" panose="020B0604030504040204" pitchFamily="34" charset="0"/>
                <a:ea typeface="Verdana" panose="020B0604030504040204" pitchFamily="34" charset="0"/>
                <a:cs typeface="Calibri" panose="020F0502020204030204" pitchFamily="34" charset="0"/>
              </a:rPr>
              <a:t>Hexpol Compounding Lesina, Lesina 11, Lenka Králová, lenka.kralova@hexpol.com, 775 877 997</a:t>
            </a:r>
            <a:endParaRPr lang="en-US" sz="1200" noProof="0" dirty="0">
              <a:solidFill>
                <a:srgbClr val="07307F"/>
              </a:solidFill>
              <a:latin typeface="Verdana" panose="020B0604030504040204" pitchFamily="34" charset="0"/>
              <a:ea typeface="Verdana" panose="020B0604030504040204" pitchFamily="34" charset="0"/>
            </a:endParaRPr>
          </a:p>
        </p:txBody>
      </p:sp>
      <p:sp>
        <p:nvSpPr>
          <p:cNvPr id="2" name="Title 4">
            <a:extLst>
              <a:ext uri="{FF2B5EF4-FFF2-40B4-BE49-F238E27FC236}">
                <a16:creationId xmlns:a16="http://schemas.microsoft.com/office/drawing/2014/main" id="{7E22D65C-8CA4-BA4C-17ED-F2EB2BD40554}"/>
              </a:ext>
            </a:extLst>
          </p:cNvPr>
          <p:cNvSpPr>
            <a:spLocks noGrp="1"/>
          </p:cNvSpPr>
          <p:nvPr>
            <p:ph type="ctrTitle"/>
          </p:nvPr>
        </p:nvSpPr>
        <p:spPr>
          <a:xfrm>
            <a:off x="2514073" y="2207541"/>
            <a:ext cx="9316503" cy="584775"/>
          </a:xfrm>
        </p:spPr>
        <p:txBody>
          <a:bodyPr/>
          <a:lstStyle/>
          <a:p>
            <a:r>
              <a:rPr lang="cs-CZ" sz="3800" noProof="0" dirty="0"/>
              <a:t>Obsazujeme pozici Procesního inženýra</a:t>
            </a:r>
            <a:endParaRPr lang="en-US" sz="3800" noProof="0" dirty="0"/>
          </a:p>
        </p:txBody>
      </p:sp>
      <p:sp>
        <p:nvSpPr>
          <p:cNvPr id="4" name="TextBox 3">
            <a:extLst>
              <a:ext uri="{FF2B5EF4-FFF2-40B4-BE49-F238E27FC236}">
                <a16:creationId xmlns:a16="http://schemas.microsoft.com/office/drawing/2014/main" id="{59DBEA1C-228A-E4D1-0BC7-DDF49DE2014A}"/>
              </a:ext>
            </a:extLst>
          </p:cNvPr>
          <p:cNvSpPr txBox="1"/>
          <p:nvPr/>
        </p:nvSpPr>
        <p:spPr>
          <a:xfrm>
            <a:off x="2265082" y="469173"/>
            <a:ext cx="9301286" cy="461665"/>
          </a:xfrm>
          <a:prstGeom prst="rect">
            <a:avLst/>
          </a:prstGeom>
          <a:noFill/>
        </p:spPr>
        <p:txBody>
          <a:bodyPr wrap="square">
            <a:spAutoFit/>
          </a:bodyPr>
          <a:lstStyle/>
          <a:p>
            <a:pPr algn="ctr"/>
            <a:r>
              <a:rPr lang="cs-CZ" sz="1200" dirty="0">
                <a:solidFill>
                  <a:srgbClr val="07307F"/>
                </a:solidFill>
              </a:rPr>
              <a:t>Hexpol je globální gumárenská skupina se sídlem ve Švédsku, která zaměstnává na 5 tisíc zaměstnanců                                        ve více než 50 závodech ve 13 zemích na 3 kontinentech. </a:t>
            </a:r>
          </a:p>
        </p:txBody>
      </p:sp>
      <p:sp>
        <p:nvSpPr>
          <p:cNvPr id="9" name="Subtitle 5">
            <a:extLst>
              <a:ext uri="{FF2B5EF4-FFF2-40B4-BE49-F238E27FC236}">
                <a16:creationId xmlns:a16="http://schemas.microsoft.com/office/drawing/2014/main" id="{617ABCD1-6743-49AA-65AA-EA8E45841659}"/>
              </a:ext>
            </a:extLst>
          </p:cNvPr>
          <p:cNvSpPr txBox="1">
            <a:spLocks/>
          </p:cNvSpPr>
          <p:nvPr/>
        </p:nvSpPr>
        <p:spPr>
          <a:xfrm>
            <a:off x="5432636" y="2952555"/>
            <a:ext cx="3224727" cy="2680763"/>
          </a:xfrm>
          <a:prstGeom prst="rect">
            <a:avLst/>
          </a:prstGeom>
        </p:spPr>
        <p:txBody>
          <a:bodyPr vert="horz" lIns="0" tIns="0" rIns="0" bIns="0" rtlCol="0">
            <a:noAutofit/>
          </a:bodyPr>
          <a:lstStyle>
            <a:lvl1pPr marL="0" indent="0" algn="l" defTabSz="914348" rtl="0" eaLnBrk="1" latinLnBrk="0" hangingPunct="1">
              <a:lnSpc>
                <a:spcPct val="100000"/>
              </a:lnSpc>
              <a:spcBef>
                <a:spcPts val="1000"/>
              </a:spcBef>
              <a:buFont typeface="Arial" panose="020B0604020202020204" pitchFamily="34" charset="0"/>
              <a:buNone/>
              <a:defRPr sz="2200" b="0" kern="1200" spc="-20" baseline="0">
                <a:solidFill>
                  <a:schemeClr val="bg1"/>
                </a:solidFill>
                <a:latin typeface="+mn-lt"/>
                <a:ea typeface="+mn-ea"/>
                <a:cs typeface="+mn-cs"/>
              </a:defRPr>
            </a:lvl1pPr>
            <a:lvl2pPr marL="457174" indent="0" algn="ctr" defTabSz="914348" rtl="0" eaLnBrk="1" latinLnBrk="0" hangingPunct="1">
              <a:lnSpc>
                <a:spcPct val="100000"/>
              </a:lnSpc>
              <a:spcBef>
                <a:spcPts val="500"/>
              </a:spcBef>
              <a:buFont typeface="Courier New" panose="02070309020205020404" pitchFamily="49" charset="0"/>
              <a:buNone/>
              <a:defRPr sz="2000" b="0" kern="1200" spc="-10" baseline="0">
                <a:solidFill>
                  <a:schemeClr val="tx1"/>
                </a:solidFill>
                <a:latin typeface="+mn-lt"/>
                <a:ea typeface="+mn-ea"/>
                <a:cs typeface="+mn-cs"/>
              </a:defRPr>
            </a:lvl2pPr>
            <a:lvl3pPr marL="914348" indent="0" algn="ctr" defTabSz="914348" rtl="0" eaLnBrk="1" latinLnBrk="0" hangingPunct="1">
              <a:lnSpc>
                <a:spcPct val="100000"/>
              </a:lnSpc>
              <a:spcBef>
                <a:spcPts val="500"/>
              </a:spcBef>
              <a:buFont typeface="Wingdings" panose="05000000000000000000" pitchFamily="2" charset="2"/>
              <a:buNone/>
              <a:defRPr sz="1800" b="0" kern="1200" spc="-10" baseline="0">
                <a:solidFill>
                  <a:schemeClr val="tx1"/>
                </a:solidFill>
                <a:latin typeface="+mn-lt"/>
                <a:ea typeface="+mn-ea"/>
                <a:cs typeface="+mn-cs"/>
              </a:defRPr>
            </a:lvl3pPr>
            <a:lvl4pPr marL="1371521" indent="0" algn="ctr" defTabSz="914348" rtl="0" eaLnBrk="1" latinLnBrk="0" hangingPunct="1">
              <a:lnSpc>
                <a:spcPct val="100000"/>
              </a:lnSpc>
              <a:spcBef>
                <a:spcPts val="500"/>
              </a:spcBef>
              <a:buFont typeface="Arial" panose="020B0604020202020204" pitchFamily="34" charset="0"/>
              <a:buNone/>
              <a:defRPr sz="1600" b="0" kern="1200" spc="-10" baseline="0">
                <a:solidFill>
                  <a:schemeClr val="tx1"/>
                </a:solidFill>
                <a:latin typeface="+mn-lt"/>
                <a:ea typeface="+mn-ea"/>
                <a:cs typeface="+mn-cs"/>
              </a:defRPr>
            </a:lvl4pPr>
            <a:lvl5pPr marL="1828695" indent="0" algn="ctr" defTabSz="914348" rtl="0" eaLnBrk="1" latinLnBrk="0" hangingPunct="1">
              <a:lnSpc>
                <a:spcPct val="100000"/>
              </a:lnSpc>
              <a:spcBef>
                <a:spcPts val="500"/>
              </a:spcBef>
              <a:buFont typeface="Arial" panose="020B0604020202020204" pitchFamily="34" charset="0"/>
              <a:buNone/>
              <a:defRPr sz="1600" b="0" kern="1200" spc="-10" baseline="0">
                <a:solidFill>
                  <a:schemeClr val="tx1"/>
                </a:solidFill>
                <a:latin typeface="+mn-lt"/>
                <a:ea typeface="+mn-ea"/>
                <a:cs typeface="+mn-cs"/>
              </a:defRPr>
            </a:lvl5pPr>
            <a:lvl6pPr marL="2285869" indent="0" algn="ctr" defTabSz="914348" rtl="0" eaLnBrk="1" latinLnBrk="0" hangingPunct="1">
              <a:lnSpc>
                <a:spcPct val="100000"/>
              </a:lnSpc>
              <a:spcBef>
                <a:spcPts val="500"/>
              </a:spcBef>
              <a:buFont typeface="Arial" panose="020B0604020202020204" pitchFamily="34" charset="0"/>
              <a:buNone/>
              <a:defRPr sz="1600" b="0" kern="1200" spc="-10" baseline="0">
                <a:solidFill>
                  <a:schemeClr val="tx1"/>
                </a:solidFill>
                <a:latin typeface="+mn-lt"/>
                <a:ea typeface="+mn-ea"/>
                <a:cs typeface="+mn-cs"/>
              </a:defRPr>
            </a:lvl6pPr>
            <a:lvl7pPr marL="2743043" indent="0" algn="ctr" defTabSz="914348" rtl="0" eaLnBrk="1" latinLnBrk="0" hangingPunct="1">
              <a:lnSpc>
                <a:spcPct val="100000"/>
              </a:lnSpc>
              <a:spcBef>
                <a:spcPts val="500"/>
              </a:spcBef>
              <a:buFont typeface="Arial" panose="020B0604020202020204" pitchFamily="34" charset="0"/>
              <a:buNone/>
              <a:defRPr sz="1600" b="0" kern="1200" spc="-10" baseline="0">
                <a:solidFill>
                  <a:schemeClr val="tx1"/>
                </a:solidFill>
                <a:latin typeface="+mn-lt"/>
                <a:ea typeface="+mn-ea"/>
                <a:cs typeface="+mn-cs"/>
              </a:defRPr>
            </a:lvl7pPr>
            <a:lvl8pPr marL="3200217" indent="0" algn="ctr" defTabSz="914348" rtl="0" eaLnBrk="1" latinLnBrk="0" hangingPunct="1">
              <a:lnSpc>
                <a:spcPct val="100000"/>
              </a:lnSpc>
              <a:spcBef>
                <a:spcPts val="500"/>
              </a:spcBef>
              <a:buFont typeface="Arial" panose="020B0604020202020204" pitchFamily="34" charset="0"/>
              <a:buNone/>
              <a:defRPr sz="1600" b="0" kern="1200" spc="-10" baseline="0">
                <a:solidFill>
                  <a:schemeClr val="tx1"/>
                </a:solidFill>
                <a:latin typeface="+mn-lt"/>
                <a:ea typeface="+mn-ea"/>
                <a:cs typeface="+mn-cs"/>
              </a:defRPr>
            </a:lvl8pPr>
            <a:lvl9pPr marL="3657390" indent="0" algn="ctr" defTabSz="914348" rtl="0" eaLnBrk="1" latinLnBrk="0" hangingPunct="1">
              <a:lnSpc>
                <a:spcPct val="100000"/>
              </a:lnSpc>
              <a:spcBef>
                <a:spcPts val="500"/>
              </a:spcBef>
              <a:buFont typeface="Arial" panose="020B0604020202020204" pitchFamily="34" charset="0"/>
              <a:buNone/>
              <a:defRPr sz="1600" b="0" kern="1200" spc="-10" baseline="0">
                <a:solidFill>
                  <a:schemeClr val="tx1"/>
                </a:solidFill>
                <a:latin typeface="+mn-lt"/>
                <a:ea typeface="+mn-ea"/>
                <a:cs typeface="+mn-cs"/>
              </a:defRPr>
            </a:lvl9pPr>
          </a:lstStyle>
          <a:p>
            <a:pPr>
              <a:spcBef>
                <a:spcPts val="600"/>
              </a:spcBef>
            </a:pPr>
            <a:r>
              <a:rPr lang="cs-CZ" sz="1200" b="1" dirty="0">
                <a:solidFill>
                  <a:srgbClr val="07307F"/>
                </a:solidFill>
              </a:rPr>
              <a:t>Co od </a:t>
            </a:r>
            <a:r>
              <a:rPr lang="en-US" sz="1200" b="1" dirty="0">
                <a:solidFill>
                  <a:srgbClr val="07307F"/>
                </a:solidFill>
              </a:rPr>
              <a:t>absolventa </a:t>
            </a:r>
            <a:r>
              <a:rPr lang="cs-CZ" sz="1200" b="1" dirty="0">
                <a:solidFill>
                  <a:srgbClr val="07307F"/>
                </a:solidFill>
              </a:rPr>
              <a:t>očekáváme? </a:t>
            </a:r>
          </a:p>
          <a:p>
            <a:pPr>
              <a:spcBef>
                <a:spcPts val="400"/>
              </a:spcBef>
            </a:pPr>
            <a:endParaRPr lang="cs-CZ" sz="800" b="1" dirty="0">
              <a:solidFill>
                <a:srgbClr val="07307F"/>
              </a:solidFill>
            </a:endParaRPr>
          </a:p>
          <a:p>
            <a:pPr marL="180975" indent="-180975">
              <a:spcBef>
                <a:spcPts val="400"/>
              </a:spcBef>
              <a:buFont typeface="Wingdings" panose="05000000000000000000" pitchFamily="2" charset="2"/>
              <a:buChar char="Ø"/>
            </a:pPr>
            <a:r>
              <a:rPr lang="cs-CZ" sz="1200" dirty="0">
                <a:solidFill>
                  <a:srgbClr val="07307F"/>
                </a:solidFill>
              </a:rPr>
              <a:t>VŠ vzdělání technického zaměření (ideálně fakulta strojního inženýrství)</a:t>
            </a:r>
          </a:p>
          <a:p>
            <a:pPr marL="180975" indent="-180975">
              <a:spcBef>
                <a:spcPts val="400"/>
              </a:spcBef>
              <a:buFont typeface="Wingdings" panose="05000000000000000000" pitchFamily="2" charset="2"/>
              <a:buChar char="Ø"/>
            </a:pPr>
            <a:r>
              <a:rPr lang="cs-CZ" sz="1200" dirty="0">
                <a:solidFill>
                  <a:srgbClr val="07307F"/>
                </a:solidFill>
              </a:rPr>
              <a:t>Aktivní osobnost s vlastními nápady      a analytickým myšlením</a:t>
            </a:r>
          </a:p>
          <a:p>
            <a:pPr marL="180975" indent="-180975">
              <a:spcBef>
                <a:spcPts val="400"/>
              </a:spcBef>
              <a:buFont typeface="Wingdings" panose="05000000000000000000" pitchFamily="2" charset="2"/>
              <a:buChar char="Ø"/>
            </a:pPr>
            <a:r>
              <a:rPr lang="cs-CZ" sz="1200" dirty="0">
                <a:solidFill>
                  <a:srgbClr val="07307F"/>
                </a:solidFill>
              </a:rPr>
              <a:t>Komunikativnost</a:t>
            </a:r>
          </a:p>
          <a:p>
            <a:pPr marL="180975" indent="-180975">
              <a:spcBef>
                <a:spcPts val="400"/>
              </a:spcBef>
              <a:buFont typeface="Wingdings" panose="05000000000000000000" pitchFamily="2" charset="2"/>
              <a:buChar char="Ø"/>
            </a:pPr>
            <a:r>
              <a:rPr lang="cs-CZ" sz="1200" dirty="0">
                <a:solidFill>
                  <a:srgbClr val="07307F"/>
                </a:solidFill>
              </a:rPr>
              <a:t>Samostatnost v rozhodování </a:t>
            </a:r>
          </a:p>
          <a:p>
            <a:pPr marL="180975" indent="-180975">
              <a:spcBef>
                <a:spcPts val="400"/>
              </a:spcBef>
              <a:buFont typeface="Wingdings" panose="05000000000000000000" pitchFamily="2" charset="2"/>
              <a:buChar char="Ø"/>
            </a:pPr>
            <a:r>
              <a:rPr lang="cs-CZ" sz="1200" dirty="0">
                <a:solidFill>
                  <a:srgbClr val="07307F"/>
                </a:solidFill>
              </a:rPr>
              <a:t>Zájem o profesní rozvoj v unikátním odvětví</a:t>
            </a:r>
          </a:p>
          <a:p>
            <a:pPr marL="180975" indent="-180975">
              <a:spcBef>
                <a:spcPts val="400"/>
              </a:spcBef>
              <a:buFont typeface="Wingdings" panose="05000000000000000000" pitchFamily="2" charset="2"/>
              <a:buChar char="Ø"/>
            </a:pPr>
            <a:r>
              <a:rPr lang="cs-CZ" sz="1200" dirty="0">
                <a:solidFill>
                  <a:srgbClr val="07307F"/>
                </a:solidFill>
              </a:rPr>
              <a:t>Velmi dobrou znalost angličtiny</a:t>
            </a:r>
          </a:p>
          <a:p>
            <a:pPr marL="342900" indent="-342900">
              <a:buFontTx/>
              <a:buChar char="-"/>
            </a:pPr>
            <a:endParaRPr lang="en-US" sz="1400" dirty="0"/>
          </a:p>
        </p:txBody>
      </p:sp>
      <p:sp>
        <p:nvSpPr>
          <p:cNvPr id="10" name="Subtitle 5">
            <a:extLst>
              <a:ext uri="{FF2B5EF4-FFF2-40B4-BE49-F238E27FC236}">
                <a16:creationId xmlns:a16="http://schemas.microsoft.com/office/drawing/2014/main" id="{50C89A20-8510-B61E-9E68-C4B34A6BF769}"/>
              </a:ext>
            </a:extLst>
          </p:cNvPr>
          <p:cNvSpPr txBox="1">
            <a:spLocks/>
          </p:cNvSpPr>
          <p:nvPr/>
        </p:nvSpPr>
        <p:spPr>
          <a:xfrm>
            <a:off x="8711151" y="2952555"/>
            <a:ext cx="3224727" cy="2638619"/>
          </a:xfrm>
          <a:prstGeom prst="rect">
            <a:avLst/>
          </a:prstGeom>
        </p:spPr>
        <p:txBody>
          <a:bodyPr vert="horz" lIns="0" tIns="0" rIns="0" bIns="0" rtlCol="0">
            <a:noAutofit/>
          </a:bodyPr>
          <a:lstStyle>
            <a:lvl1pPr marL="0" indent="0" algn="l" defTabSz="914348" rtl="0" eaLnBrk="1" latinLnBrk="0" hangingPunct="1">
              <a:lnSpc>
                <a:spcPct val="100000"/>
              </a:lnSpc>
              <a:spcBef>
                <a:spcPts val="1000"/>
              </a:spcBef>
              <a:buFont typeface="Arial" panose="020B0604020202020204" pitchFamily="34" charset="0"/>
              <a:buNone/>
              <a:defRPr sz="2200" b="0" kern="1200" spc="-20" baseline="0">
                <a:solidFill>
                  <a:schemeClr val="bg1"/>
                </a:solidFill>
                <a:latin typeface="+mn-lt"/>
                <a:ea typeface="+mn-ea"/>
                <a:cs typeface="+mn-cs"/>
              </a:defRPr>
            </a:lvl1pPr>
            <a:lvl2pPr marL="457174" indent="0" algn="ctr" defTabSz="914348" rtl="0" eaLnBrk="1" latinLnBrk="0" hangingPunct="1">
              <a:lnSpc>
                <a:spcPct val="100000"/>
              </a:lnSpc>
              <a:spcBef>
                <a:spcPts val="500"/>
              </a:spcBef>
              <a:buFont typeface="Courier New" panose="02070309020205020404" pitchFamily="49" charset="0"/>
              <a:buNone/>
              <a:defRPr sz="2000" b="0" kern="1200" spc="-10" baseline="0">
                <a:solidFill>
                  <a:schemeClr val="tx1"/>
                </a:solidFill>
                <a:latin typeface="+mn-lt"/>
                <a:ea typeface="+mn-ea"/>
                <a:cs typeface="+mn-cs"/>
              </a:defRPr>
            </a:lvl2pPr>
            <a:lvl3pPr marL="914348" indent="0" algn="ctr" defTabSz="914348" rtl="0" eaLnBrk="1" latinLnBrk="0" hangingPunct="1">
              <a:lnSpc>
                <a:spcPct val="100000"/>
              </a:lnSpc>
              <a:spcBef>
                <a:spcPts val="500"/>
              </a:spcBef>
              <a:buFont typeface="Wingdings" panose="05000000000000000000" pitchFamily="2" charset="2"/>
              <a:buNone/>
              <a:defRPr sz="1800" b="0" kern="1200" spc="-10" baseline="0">
                <a:solidFill>
                  <a:schemeClr val="tx1"/>
                </a:solidFill>
                <a:latin typeface="+mn-lt"/>
                <a:ea typeface="+mn-ea"/>
                <a:cs typeface="+mn-cs"/>
              </a:defRPr>
            </a:lvl3pPr>
            <a:lvl4pPr marL="1371521" indent="0" algn="ctr" defTabSz="914348" rtl="0" eaLnBrk="1" latinLnBrk="0" hangingPunct="1">
              <a:lnSpc>
                <a:spcPct val="100000"/>
              </a:lnSpc>
              <a:spcBef>
                <a:spcPts val="500"/>
              </a:spcBef>
              <a:buFont typeface="Arial" panose="020B0604020202020204" pitchFamily="34" charset="0"/>
              <a:buNone/>
              <a:defRPr sz="1600" b="0" kern="1200" spc="-10" baseline="0">
                <a:solidFill>
                  <a:schemeClr val="tx1"/>
                </a:solidFill>
                <a:latin typeface="+mn-lt"/>
                <a:ea typeface="+mn-ea"/>
                <a:cs typeface="+mn-cs"/>
              </a:defRPr>
            </a:lvl4pPr>
            <a:lvl5pPr marL="1828695" indent="0" algn="ctr" defTabSz="914348" rtl="0" eaLnBrk="1" latinLnBrk="0" hangingPunct="1">
              <a:lnSpc>
                <a:spcPct val="100000"/>
              </a:lnSpc>
              <a:spcBef>
                <a:spcPts val="500"/>
              </a:spcBef>
              <a:buFont typeface="Arial" panose="020B0604020202020204" pitchFamily="34" charset="0"/>
              <a:buNone/>
              <a:defRPr sz="1600" b="0" kern="1200" spc="-10" baseline="0">
                <a:solidFill>
                  <a:schemeClr val="tx1"/>
                </a:solidFill>
                <a:latin typeface="+mn-lt"/>
                <a:ea typeface="+mn-ea"/>
                <a:cs typeface="+mn-cs"/>
              </a:defRPr>
            </a:lvl5pPr>
            <a:lvl6pPr marL="2285869" indent="0" algn="ctr" defTabSz="914348" rtl="0" eaLnBrk="1" latinLnBrk="0" hangingPunct="1">
              <a:lnSpc>
                <a:spcPct val="100000"/>
              </a:lnSpc>
              <a:spcBef>
                <a:spcPts val="500"/>
              </a:spcBef>
              <a:buFont typeface="Arial" panose="020B0604020202020204" pitchFamily="34" charset="0"/>
              <a:buNone/>
              <a:defRPr sz="1600" b="0" kern="1200" spc="-10" baseline="0">
                <a:solidFill>
                  <a:schemeClr val="tx1"/>
                </a:solidFill>
                <a:latin typeface="+mn-lt"/>
                <a:ea typeface="+mn-ea"/>
                <a:cs typeface="+mn-cs"/>
              </a:defRPr>
            </a:lvl6pPr>
            <a:lvl7pPr marL="2743043" indent="0" algn="ctr" defTabSz="914348" rtl="0" eaLnBrk="1" latinLnBrk="0" hangingPunct="1">
              <a:lnSpc>
                <a:spcPct val="100000"/>
              </a:lnSpc>
              <a:spcBef>
                <a:spcPts val="500"/>
              </a:spcBef>
              <a:buFont typeface="Arial" panose="020B0604020202020204" pitchFamily="34" charset="0"/>
              <a:buNone/>
              <a:defRPr sz="1600" b="0" kern="1200" spc="-10" baseline="0">
                <a:solidFill>
                  <a:schemeClr val="tx1"/>
                </a:solidFill>
                <a:latin typeface="+mn-lt"/>
                <a:ea typeface="+mn-ea"/>
                <a:cs typeface="+mn-cs"/>
              </a:defRPr>
            </a:lvl7pPr>
            <a:lvl8pPr marL="3200217" indent="0" algn="ctr" defTabSz="914348" rtl="0" eaLnBrk="1" latinLnBrk="0" hangingPunct="1">
              <a:lnSpc>
                <a:spcPct val="100000"/>
              </a:lnSpc>
              <a:spcBef>
                <a:spcPts val="500"/>
              </a:spcBef>
              <a:buFont typeface="Arial" panose="020B0604020202020204" pitchFamily="34" charset="0"/>
              <a:buNone/>
              <a:defRPr sz="1600" b="0" kern="1200" spc="-10" baseline="0">
                <a:solidFill>
                  <a:schemeClr val="tx1"/>
                </a:solidFill>
                <a:latin typeface="+mn-lt"/>
                <a:ea typeface="+mn-ea"/>
                <a:cs typeface="+mn-cs"/>
              </a:defRPr>
            </a:lvl8pPr>
            <a:lvl9pPr marL="3657390" indent="0" algn="ctr" defTabSz="914348" rtl="0" eaLnBrk="1" latinLnBrk="0" hangingPunct="1">
              <a:lnSpc>
                <a:spcPct val="100000"/>
              </a:lnSpc>
              <a:spcBef>
                <a:spcPts val="500"/>
              </a:spcBef>
              <a:buFont typeface="Arial" panose="020B0604020202020204" pitchFamily="34" charset="0"/>
              <a:buNone/>
              <a:defRPr sz="1600" b="0" kern="1200" spc="-10" baseline="0">
                <a:solidFill>
                  <a:schemeClr val="tx1"/>
                </a:solidFill>
                <a:latin typeface="+mn-lt"/>
                <a:ea typeface="+mn-ea"/>
                <a:cs typeface="+mn-cs"/>
              </a:defRPr>
            </a:lvl9pPr>
          </a:lstStyle>
          <a:p>
            <a:pPr>
              <a:spcBef>
                <a:spcPts val="600"/>
              </a:spcBef>
            </a:pPr>
            <a:r>
              <a:rPr lang="cs-CZ" sz="1200" b="1" dirty="0">
                <a:solidFill>
                  <a:srgbClr val="07307F"/>
                </a:solidFill>
              </a:rPr>
              <a:t>Co můžete očekávat od nás? </a:t>
            </a:r>
          </a:p>
          <a:p>
            <a:pPr>
              <a:spcBef>
                <a:spcPts val="600"/>
              </a:spcBef>
            </a:pPr>
            <a:endParaRPr lang="cs-CZ" sz="800" b="1" dirty="0">
              <a:solidFill>
                <a:srgbClr val="07307F"/>
              </a:solidFill>
            </a:endParaRPr>
          </a:p>
          <a:p>
            <a:pPr marL="180975" indent="-180975">
              <a:spcBef>
                <a:spcPts val="400"/>
              </a:spcBef>
              <a:buFont typeface="Wingdings" panose="05000000000000000000" pitchFamily="2" charset="2"/>
              <a:buChar char="Ø"/>
            </a:pPr>
            <a:r>
              <a:rPr lang="cs-CZ" sz="1200" dirty="0">
                <a:solidFill>
                  <a:srgbClr val="07307F"/>
                </a:solidFill>
              </a:rPr>
              <a:t>Stabilní zaměstnání v perspektivním oboru plném moderních technologií a inovací</a:t>
            </a:r>
          </a:p>
          <a:p>
            <a:pPr marL="180975" indent="-180975">
              <a:spcBef>
                <a:spcPts val="400"/>
              </a:spcBef>
              <a:buFont typeface="Wingdings" panose="05000000000000000000" pitchFamily="2" charset="2"/>
              <a:buChar char="Ø"/>
            </a:pPr>
            <a:r>
              <a:rPr lang="cs-CZ" sz="1200" dirty="0">
                <a:solidFill>
                  <a:srgbClr val="07307F"/>
                </a:solidFill>
              </a:rPr>
              <a:t>Flexibilní začátek a konec pracovní doby</a:t>
            </a:r>
          </a:p>
          <a:p>
            <a:pPr marL="180975" indent="-180975">
              <a:spcBef>
                <a:spcPts val="400"/>
              </a:spcBef>
              <a:buFont typeface="Wingdings" panose="05000000000000000000" pitchFamily="2" charset="2"/>
              <a:buChar char="Ø"/>
            </a:pPr>
            <a:r>
              <a:rPr lang="cs-CZ" sz="1200" dirty="0">
                <a:solidFill>
                  <a:srgbClr val="07307F"/>
                </a:solidFill>
              </a:rPr>
              <a:t>Pracovní týden 37,5 hod</a:t>
            </a:r>
          </a:p>
          <a:p>
            <a:pPr marL="180975" indent="-180975">
              <a:spcBef>
                <a:spcPts val="400"/>
              </a:spcBef>
              <a:buFont typeface="Wingdings" panose="05000000000000000000" pitchFamily="2" charset="2"/>
              <a:buChar char="Ø"/>
            </a:pPr>
            <a:r>
              <a:rPr lang="cs-CZ" sz="1200" dirty="0">
                <a:solidFill>
                  <a:srgbClr val="07307F"/>
                </a:solidFill>
              </a:rPr>
              <a:t>Atraktivní mzdu a týden dovolené navíc</a:t>
            </a:r>
          </a:p>
          <a:p>
            <a:pPr marL="180975" indent="-180975">
              <a:spcBef>
                <a:spcPts val="400"/>
              </a:spcBef>
              <a:buFont typeface="Wingdings" panose="05000000000000000000" pitchFamily="2" charset="2"/>
              <a:buChar char="Ø"/>
            </a:pPr>
            <a:r>
              <a:rPr lang="cs-CZ" sz="1200" dirty="0">
                <a:solidFill>
                  <a:srgbClr val="07307F"/>
                </a:solidFill>
              </a:rPr>
              <a:t>Plně hrazené stravenky a systém kafeterie</a:t>
            </a:r>
          </a:p>
          <a:p>
            <a:pPr marL="180975" indent="-180975">
              <a:spcBef>
                <a:spcPts val="400"/>
              </a:spcBef>
              <a:buFont typeface="Wingdings" panose="05000000000000000000" pitchFamily="2" charset="2"/>
              <a:buChar char="Ø"/>
            </a:pPr>
            <a:r>
              <a:rPr lang="cs-CZ" sz="1200" dirty="0">
                <a:solidFill>
                  <a:srgbClr val="07307F"/>
                </a:solidFill>
              </a:rPr>
              <a:t>Příspěvek na penzijní připojištění</a:t>
            </a:r>
          </a:p>
          <a:p>
            <a:pPr marL="180975" indent="-180975">
              <a:spcBef>
                <a:spcPts val="400"/>
              </a:spcBef>
              <a:buFont typeface="Wingdings" panose="05000000000000000000" pitchFamily="2" charset="2"/>
              <a:buChar char="Ø"/>
            </a:pPr>
            <a:r>
              <a:rPr lang="cs-CZ" sz="1200" dirty="0">
                <a:solidFill>
                  <a:srgbClr val="07307F"/>
                </a:solidFill>
              </a:rPr>
              <a:t>Odborná školení </a:t>
            </a:r>
          </a:p>
          <a:p>
            <a:endParaRPr lang="cs-CZ" sz="1400" dirty="0"/>
          </a:p>
        </p:txBody>
      </p:sp>
      <p:sp>
        <p:nvSpPr>
          <p:cNvPr id="14" name="TextBox 13">
            <a:extLst>
              <a:ext uri="{FF2B5EF4-FFF2-40B4-BE49-F238E27FC236}">
                <a16:creationId xmlns:a16="http://schemas.microsoft.com/office/drawing/2014/main" id="{4EE3ECBE-E8F5-2D82-AAC5-F649B17918D3}"/>
              </a:ext>
            </a:extLst>
          </p:cNvPr>
          <p:cNvSpPr txBox="1"/>
          <p:nvPr/>
        </p:nvSpPr>
        <p:spPr>
          <a:xfrm>
            <a:off x="2265082" y="930839"/>
            <a:ext cx="9671735" cy="1200329"/>
          </a:xfrm>
          <a:prstGeom prst="rect">
            <a:avLst/>
          </a:prstGeom>
          <a:noFill/>
        </p:spPr>
        <p:txBody>
          <a:bodyPr wrap="square">
            <a:spAutoFit/>
          </a:bodyPr>
          <a:lstStyle/>
          <a:p>
            <a:pPr algn="ctr"/>
            <a:r>
              <a:rPr lang="cs-CZ" sz="1200" dirty="0">
                <a:solidFill>
                  <a:srgbClr val="07307F"/>
                </a:solidFill>
              </a:rPr>
              <a:t>Naše pobočka poblíž Františkových Lázní je součástí</a:t>
            </a:r>
            <a:r>
              <a:rPr lang="en-US" sz="1200" dirty="0">
                <a:solidFill>
                  <a:srgbClr val="07307F"/>
                </a:solidFill>
              </a:rPr>
              <a:t> divize </a:t>
            </a:r>
            <a:r>
              <a:rPr lang="cs-CZ" sz="1200" dirty="0">
                <a:solidFill>
                  <a:srgbClr val="07307F"/>
                </a:solidFill>
              </a:rPr>
              <a:t>Hexpol Compounding a specializuje se na míchání specifických gumárenských směsí především pro automobilový průmysl, dodáváme však také do stavebnictví či leteckého průmyslu. Mezi naše nejdůležitější zákazníky patří Toyoda Gosei, Vibracoustic nebo Trelleborg. Naše portfolio čítá několik stovek receptur, neustále inovujeme a dále automatizujeme naše výrobní linky. Věříme, že dlouhodobý úspěch stojí na rovnováze mezi technologickým rozvojem, odpovědným přístupem k životnímu prostředí a vytvářením kvalitního pracovního prostředí pro naše zaměstnance.</a:t>
            </a:r>
          </a:p>
        </p:txBody>
      </p:sp>
      <p:cxnSp>
        <p:nvCxnSpPr>
          <p:cNvPr id="24" name="Straight Connector 23">
            <a:extLst>
              <a:ext uri="{FF2B5EF4-FFF2-40B4-BE49-F238E27FC236}">
                <a16:creationId xmlns:a16="http://schemas.microsoft.com/office/drawing/2014/main" id="{FDCC070D-DBDA-261B-C90C-BC31C9D9A382}"/>
              </a:ext>
            </a:extLst>
          </p:cNvPr>
          <p:cNvCxnSpPr/>
          <p:nvPr/>
        </p:nvCxnSpPr>
        <p:spPr>
          <a:xfrm>
            <a:off x="2619375" y="5591175"/>
            <a:ext cx="9105900" cy="0"/>
          </a:xfrm>
          <a:prstGeom prst="line">
            <a:avLst/>
          </a:prstGeom>
        </p:spPr>
        <p:style>
          <a:lnRef idx="2">
            <a:schemeClr val="accent1"/>
          </a:lnRef>
          <a:fillRef idx="0">
            <a:schemeClr val="accent1"/>
          </a:fillRef>
          <a:effectRef idx="1">
            <a:schemeClr val="accent1"/>
          </a:effectRef>
          <a:fontRef idx="minor">
            <a:schemeClr val="tx1"/>
          </a:fontRef>
        </p:style>
      </p:cxnSp>
      <p:pic>
        <p:nvPicPr>
          <p:cNvPr id="27" name="Picture 26" descr="Close-up of a machine with a black liquid&#10;&#10;AI-generated content may be incorrect.">
            <a:extLst>
              <a:ext uri="{FF2B5EF4-FFF2-40B4-BE49-F238E27FC236}">
                <a16:creationId xmlns:a16="http://schemas.microsoft.com/office/drawing/2014/main" id="{A3169395-09D4-90AC-8203-A5E0515D3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182" y="2734882"/>
            <a:ext cx="1938610" cy="1727120"/>
          </a:xfrm>
          <a:prstGeom prst="flowChartConnector">
            <a:avLst/>
          </a:prstGeom>
          <a:ln w="60325" cmpd="thinThick">
            <a:solidFill>
              <a:srgbClr val="07307F">
                <a:alpha val="11000"/>
              </a:srgbClr>
            </a:solidFill>
            <a:round/>
          </a:ln>
        </p:spPr>
      </p:pic>
      <p:pic>
        <p:nvPicPr>
          <p:cNvPr id="35" name="Picture 34" descr="A close-up of a blue box&#10;&#10;AI-generated content may be incorrect.">
            <a:extLst>
              <a:ext uri="{FF2B5EF4-FFF2-40B4-BE49-F238E27FC236}">
                <a16:creationId xmlns:a16="http://schemas.microsoft.com/office/drawing/2014/main" id="{A4D90DE5-9FBC-AD96-CE07-73B6AFC3F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365" y="4769758"/>
            <a:ext cx="1923427" cy="1727120"/>
          </a:xfrm>
          <a:prstGeom prst="flowChartConnector">
            <a:avLst/>
          </a:prstGeom>
          <a:ln w="60325" cmpd="thinThick">
            <a:solidFill>
              <a:srgbClr val="07307F">
                <a:alpha val="11000"/>
              </a:srgbClr>
            </a:solidFill>
            <a:round/>
          </a:ln>
        </p:spPr>
      </p:pic>
      <p:pic>
        <p:nvPicPr>
          <p:cNvPr id="31" name="Picture 30">
            <a:extLst>
              <a:ext uri="{FF2B5EF4-FFF2-40B4-BE49-F238E27FC236}">
                <a16:creationId xmlns:a16="http://schemas.microsoft.com/office/drawing/2014/main" id="{A72DB801-8F90-4257-6F95-BE272DFA9594}"/>
              </a:ext>
            </a:extLst>
          </p:cNvPr>
          <p:cNvPicPr>
            <a:picLocks noChangeAspect="1"/>
          </p:cNvPicPr>
          <p:nvPr/>
        </p:nvPicPr>
        <p:blipFill>
          <a:blip r:embed="rId4"/>
          <a:stretch>
            <a:fillRect/>
          </a:stretch>
        </p:blipFill>
        <p:spPr>
          <a:xfrm>
            <a:off x="178749" y="700006"/>
            <a:ext cx="1908043" cy="1727120"/>
          </a:xfrm>
          <a:prstGeom prst="flowChartConnector">
            <a:avLst/>
          </a:prstGeom>
          <a:ln w="60325" cmpd="thinThick">
            <a:solidFill>
              <a:srgbClr val="07307F">
                <a:alpha val="11000"/>
              </a:srgbClr>
            </a:solidFill>
            <a:round/>
          </a:ln>
        </p:spPr>
      </p:pic>
    </p:spTree>
    <p:extLst>
      <p:ext uri="{BB962C8B-B14F-4D97-AF65-F5344CB8AC3E}">
        <p14:creationId xmlns:p14="http://schemas.microsoft.com/office/powerpoint/2010/main" val="241066387"/>
      </p:ext>
    </p:extLst>
  </p:cSld>
  <p:clrMapOvr>
    <a:masterClrMapping/>
  </p:clrMapOvr>
</p:sld>
</file>

<file path=ppt/theme/theme1.xml><?xml version="1.0" encoding="utf-8"?>
<a:theme xmlns:a="http://schemas.openxmlformats.org/drawingml/2006/main" name="HEXPOL">
  <a:themeElements>
    <a:clrScheme name="HEXPOL">
      <a:dk1>
        <a:srgbClr val="444444"/>
      </a:dk1>
      <a:lt1>
        <a:sysClr val="window" lastClr="FFFFFF"/>
      </a:lt1>
      <a:dk2>
        <a:srgbClr val="000000"/>
      </a:dk2>
      <a:lt2>
        <a:srgbClr val="F2F4F8"/>
      </a:lt2>
      <a:accent1>
        <a:srgbClr val="07307F"/>
      </a:accent1>
      <a:accent2>
        <a:srgbClr val="8297BE"/>
      </a:accent2>
      <a:accent3>
        <a:srgbClr val="C1CBDF"/>
      </a:accent3>
      <a:accent4>
        <a:srgbClr val="666666"/>
      </a:accent4>
      <a:accent5>
        <a:srgbClr val="0A1C5C"/>
      </a:accent5>
      <a:accent6>
        <a:srgbClr val="D2D2D2"/>
      </a:accent6>
      <a:hlink>
        <a:srgbClr val="07307F"/>
      </a:hlink>
      <a:folHlink>
        <a:srgbClr val="666666"/>
      </a:folHlink>
    </a:clrScheme>
    <a:fontScheme name="Hexpol">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dirty="0" smtClean="0"/>
        </a:defPPr>
      </a:lstStyle>
    </a:txDef>
  </a:objectDefaults>
  <a:extraClrSchemeLst/>
  <a:custClrLst>
    <a:custClr name="Hexpol - Core grey dark">
      <a:srgbClr val="444444"/>
    </a:custClr>
    <a:custClr name="Hexpol - Core grey mid 3">
      <a:srgbClr val="666666"/>
    </a:custClr>
    <a:custClr name="Hexpol - Core grey mid 2">
      <a:srgbClr val="AAAAAA"/>
    </a:custClr>
    <a:custClr name="Hexpol - Core grey mid 1">
      <a:srgbClr val="D2D2D2"/>
    </a:custClr>
    <a:custClr name="Hexpol - Core grey light">
      <a:srgbClr val="F6F6F6"/>
    </a:custClr>
    <a:custClr name="BLANK">
      <a:srgbClr val="FFFFFF"/>
    </a:custClr>
    <a:custClr name="BLANK">
      <a:srgbClr val="FFFFFF"/>
    </a:custClr>
    <a:custClr name="BLANK">
      <a:srgbClr val="FFFFFF"/>
    </a:custClr>
    <a:custClr name="BLANK">
      <a:srgbClr val="FFFFFF"/>
    </a:custClr>
    <a:custClr name="BLANK">
      <a:srgbClr val="FFFFFF"/>
    </a:custClr>
    <a:custClr name="Hexpol - Effect yellow dark">
      <a:srgbClr val="FBAB00"/>
    </a:custClr>
    <a:custClr name="Hexpol - Effect yellow light">
      <a:srgbClr val="FBCF00"/>
    </a:custClr>
    <a:custClr name="Hexpol - Effect blue clear dark">
      <a:srgbClr val="00569D"/>
    </a:custClr>
    <a:custClr name="Hexpol - Effect blue clear light">
      <a:srgbClr val="8396DD"/>
    </a:custClr>
  </a:custClrLst>
  <a:extLst>
    <a:ext uri="{05A4C25C-085E-4340-85A3-A5531E510DB2}">
      <thm15:themeFamily xmlns:thm15="http://schemas.microsoft.com/office/thememl/2012/main" name="2026 05 - HEXPOL Presentation template (compressed).potx" id="{3454D0B2-68BF-4A9A-8CEB-5CCF05422CF6}" vid="{17A4D56C-ACCE-4C46-9779-A3C5F79EB9A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6ed730f0-7ee2-4bd9-a0bb-37069421504f">SC5WKU3ZRA7A-2141282249-29</_dlc_DocId>
    <_dlc_DocIdUrl xmlns="6ed730f0-7ee2-4bd9-a0bb-37069421504f">
      <Url>https://hexpol.sharepoint.com/sites/GlobalOfficeTemplates/_layouts/15/DocIdRedir.aspx?ID=SC5WKU3ZRA7A-2141282249-29</Url>
      <Description>SC5WKU3ZRA7A-2141282249-29</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27C8EF93CA2ADD438EE8A180ECD20055" ma:contentTypeVersion="6" ma:contentTypeDescription="Create a new document." ma:contentTypeScope="" ma:versionID="e794402c9c784fbd1203d9a33730c748">
  <xsd:schema xmlns:xsd="http://www.w3.org/2001/XMLSchema" xmlns:xs="http://www.w3.org/2001/XMLSchema" xmlns:p="http://schemas.microsoft.com/office/2006/metadata/properties" xmlns:ns2="6ed730f0-7ee2-4bd9-a0bb-37069421504f" xmlns:ns3="8f46f6d7-88a1-4633-9ddf-5cdf1a145b4f" targetNamespace="http://schemas.microsoft.com/office/2006/metadata/properties" ma:root="true" ma:fieldsID="ecc896edb2adcc940d984eff9967f840" ns2:_="" ns3:_="">
    <xsd:import namespace="6ed730f0-7ee2-4bd9-a0bb-37069421504f"/>
    <xsd:import namespace="8f46f6d7-88a1-4633-9ddf-5cdf1a145b4f"/>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d730f0-7ee2-4bd9-a0bb-37069421504f"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f46f6d7-88a1-4633-9ddf-5cdf1a145b4f"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1004428-3D28-43D6-BDF9-20028C7D0A3E}">
  <ds:schemaRefs>
    <ds:schemaRef ds:uri="http://schemas.microsoft.com/sharepoint/events"/>
  </ds:schemaRefs>
</ds:datastoreItem>
</file>

<file path=customXml/itemProps2.xml><?xml version="1.0" encoding="utf-8"?>
<ds:datastoreItem xmlns:ds="http://schemas.openxmlformats.org/officeDocument/2006/customXml" ds:itemID="{3336E002-CB67-4C73-B766-0A4A4E9F6105}">
  <ds:schemaRefs>
    <ds:schemaRef ds:uri="http://schemas.microsoft.com/sharepoint/v3/contenttype/forms"/>
  </ds:schemaRefs>
</ds:datastoreItem>
</file>

<file path=customXml/itemProps3.xml><?xml version="1.0" encoding="utf-8"?>
<ds:datastoreItem xmlns:ds="http://schemas.openxmlformats.org/officeDocument/2006/customXml" ds:itemID="{9A663EF6-FA18-4FDE-9AC6-A4E64E83D6F2}">
  <ds:schemaRefs>
    <ds:schemaRef ds:uri="http://purl.org/dc/elements/1.1/"/>
    <ds:schemaRef ds:uri="http://schemas.microsoft.com/office/2006/metadata/properties"/>
    <ds:schemaRef ds:uri="6ed730f0-7ee2-4bd9-a0bb-37069421504f"/>
    <ds:schemaRef ds:uri="http://schemas.microsoft.com/office/2006/documentManagement/types"/>
    <ds:schemaRef ds:uri="http://schemas.microsoft.com/office/infopath/2007/PartnerControls"/>
    <ds:schemaRef ds:uri="http://schemas.openxmlformats.org/package/2006/metadata/core-properties"/>
    <ds:schemaRef ds:uri="http://purl.org/dc/dcmitype/"/>
    <ds:schemaRef ds:uri="8f46f6d7-88a1-4633-9ddf-5cdf1a145b4f"/>
    <ds:schemaRef ds:uri="http://www.w3.org/XML/1998/namespace"/>
    <ds:schemaRef ds:uri="http://purl.org/dc/terms/"/>
  </ds:schemaRefs>
</ds:datastoreItem>
</file>

<file path=customXml/itemProps4.xml><?xml version="1.0" encoding="utf-8"?>
<ds:datastoreItem xmlns:ds="http://schemas.openxmlformats.org/officeDocument/2006/customXml" ds:itemID="{96ED2B30-31AB-49C5-950E-8A7BC878D2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d730f0-7ee2-4bd9-a0bb-37069421504f"/>
    <ds:schemaRef ds:uri="8f46f6d7-88a1-4633-9ddf-5cdf1a145b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2026 05 - HEXPOL Presentation template (compressed)</Template>
  <TotalTime>3</TotalTime>
  <Words>324</Words>
  <Application>Microsoft Office PowerPoint</Application>
  <PresentationFormat>Širokoúhlá obrazovka</PresentationFormat>
  <Paragraphs>31</Paragraphs>
  <Slides>1</Slides>
  <Notes>0</Notes>
  <HiddenSlides>0</HiddenSlides>
  <MMClips>0</MMClips>
  <ScaleCrop>false</ScaleCrop>
  <HeadingPairs>
    <vt:vector size="6" baseType="variant">
      <vt:variant>
        <vt:lpstr>Použitá písma</vt:lpstr>
      </vt:variant>
      <vt:variant>
        <vt:i4>7</vt:i4>
      </vt:variant>
      <vt:variant>
        <vt:lpstr>Motiv</vt:lpstr>
      </vt:variant>
      <vt:variant>
        <vt:i4>1</vt:i4>
      </vt:variant>
      <vt:variant>
        <vt:lpstr>Nadpisy snímků</vt:lpstr>
      </vt:variant>
      <vt:variant>
        <vt:i4>1</vt:i4>
      </vt:variant>
    </vt:vector>
  </HeadingPairs>
  <TitlesOfParts>
    <vt:vector size="9" baseType="lpstr">
      <vt:lpstr>Aptos</vt:lpstr>
      <vt:lpstr>Arial</vt:lpstr>
      <vt:lpstr>Calibri</vt:lpstr>
      <vt:lpstr>Courier New</vt:lpstr>
      <vt:lpstr>Georgia</vt:lpstr>
      <vt:lpstr>Verdana</vt:lpstr>
      <vt:lpstr>Wingdings</vt:lpstr>
      <vt:lpstr>HEXPOL</vt:lpstr>
      <vt:lpstr>Obsazujeme pozici Procesního inženýra</vt:lpstr>
    </vt:vector>
  </TitlesOfParts>
  <Company>Hexpol Compounding Lesina s.r.o.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Obsazujeme pozici Procesního inženýra</dc:title>
  <dc:creator>Lenka Kralova</dc:creator>
  <cp:lastModifiedBy>mulackovas</cp:lastModifiedBy>
  <cp:revision>17</cp:revision>
  <cp:lastPrinted>2026-06-12T09:14:03Z</cp:lastPrinted>
  <dcterms:created xsi:type="dcterms:W3CDTF">2026-06-04T07:44:19Z</dcterms:created>
  <dcterms:modified xsi:type="dcterms:W3CDTF">2026-06-15T11:59:48Z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0x01010027C8EF93CA2ADD438EE8A180ECD20055</vt:lpwstr>
  </property>
  <property fmtid="{D5CDD505-2E9C-101B-9397-08002B2CF9AE}" pid="3" name="Order">
    <vt:lpwstr>2300.00000000000</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GUID">
    <vt:lpwstr>59f7b5ea-9c32-4fc4-97ae-40d7f9af9da3</vt:lpwstr>
  </property>
  <property fmtid="{D5CDD505-2E9C-101B-9397-08002B2CF9AE}" pid="10" name="xd_Signature">
    <vt:lpwstr/>
  </property>
  <property fmtid="{D5CDD505-2E9C-101B-9397-08002B2CF9AE}" pid="11" name="MediaServiceImageTags">
    <vt:lpwstr/>
  </property>
  <property fmtid="{D5CDD505-2E9C-101B-9397-08002B2CF9AE}" pid="12" name="_dlc_DocIdItemGuid">
    <vt:lpwstr>c8e4a1c5-f393-4640-95f0-e0a671bdb300</vt:lpwstr>
  </property>
</Properties>
</file>